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Lst>
  <p:notesMasterIdLst>
    <p:notesMasterId r:id="rId25"/>
  </p:notesMasterIdLst>
  <p:handoutMasterIdLst>
    <p:handoutMasterId r:id="rId26"/>
  </p:handoutMasterIdLst>
  <p:sldIdLst>
    <p:sldId id="256" r:id="rId2"/>
    <p:sldId id="257" r:id="rId3"/>
    <p:sldId id="258" r:id="rId4"/>
    <p:sldId id="278" r:id="rId5"/>
    <p:sldId id="293" r:id="rId6"/>
    <p:sldId id="280" r:id="rId7"/>
    <p:sldId id="281" r:id="rId8"/>
    <p:sldId id="282" r:id="rId9"/>
    <p:sldId id="274" r:id="rId10"/>
    <p:sldId id="283" r:id="rId11"/>
    <p:sldId id="284" r:id="rId12"/>
    <p:sldId id="285" r:id="rId13"/>
    <p:sldId id="275" r:id="rId14"/>
    <p:sldId id="286" r:id="rId15"/>
    <p:sldId id="288" r:id="rId16"/>
    <p:sldId id="287" r:id="rId17"/>
    <p:sldId id="290" r:id="rId18"/>
    <p:sldId id="291" r:id="rId19"/>
    <p:sldId id="276" r:id="rId20"/>
    <p:sldId id="277" r:id="rId21"/>
    <p:sldId id="273" r:id="rId22"/>
    <p:sldId id="264" r:id="rId23"/>
    <p:sldId id="2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6CA6"/>
    <a:srgbClr val="FFFFFF"/>
    <a:srgbClr val="2E4F83"/>
    <a:srgbClr val="92BCD5"/>
    <a:srgbClr val="75A4C2"/>
    <a:srgbClr val="559FCE"/>
    <a:srgbClr val="243A52"/>
    <a:srgbClr val="76A5C3"/>
    <a:srgbClr val="549ECE"/>
    <a:srgbClr val="4AC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98F4F3-4932-4BFA-B413-C2F6F502A14A}" v="44" dt="2019-03-04T02:31:30.323"/>
    <p1510:client id="{3B353A1F-28A9-42E4-AF7C-19AD71B0FC41}" v="7" dt="2019-03-03T17:14:44.638"/>
    <p1510:client id="{61B2A98E-5FC9-4E1D-AFCA-71B1AB8DAD3E}" v="226" dt="2019-03-03T22:42:59.203"/>
    <p1510:client id="{444CAB91-627C-4439-BCBA-1070D9111823}" v="1300" dt="2019-03-04T03:15:02.8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9749" autoAdjust="0"/>
  </p:normalViewPr>
  <p:slideViewPr>
    <p:cSldViewPr snapToGrid="0">
      <p:cViewPr varScale="1">
        <p:scale>
          <a:sx n="100" d="100"/>
          <a:sy n="100" d="100"/>
        </p:scale>
        <p:origin x="1000" y="16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 Spedden" userId="50dc5003df78ff8e" providerId="Windows Live" clId="Web-{ACDEAA4E-BAC8-4663-8A8C-7AEDD9B98C4E}"/>
    <pc:docChg chg="modSld">
      <pc:chgData name="Lamia Spedden" userId="50dc5003df78ff8e" providerId="Windows Live" clId="Web-{ACDEAA4E-BAC8-4663-8A8C-7AEDD9B98C4E}" dt="2019-03-04T04:05:15.787" v="36"/>
      <pc:docMkLst>
        <pc:docMk/>
      </pc:docMkLst>
      <pc:sldChg chg="addSp modSp">
        <pc:chgData name="Lamia Spedden" userId="50dc5003df78ff8e" providerId="Windows Live" clId="Web-{ACDEAA4E-BAC8-4663-8A8C-7AEDD9B98C4E}" dt="2019-03-04T04:02:08.020" v="20" actId="1076"/>
        <pc:sldMkLst>
          <pc:docMk/>
          <pc:sldMk cId="2368865006" sldId="276"/>
        </pc:sldMkLst>
        <pc:spChg chg="add mod">
          <ac:chgData name="Lamia Spedden" userId="50dc5003df78ff8e" providerId="Windows Live" clId="Web-{ACDEAA4E-BAC8-4663-8A8C-7AEDD9B98C4E}" dt="2019-03-04T04:02:08.020" v="20" actId="1076"/>
          <ac:spMkLst>
            <pc:docMk/>
            <pc:sldMk cId="2368865006" sldId="276"/>
            <ac:spMk id="3" creationId="{0DEACA8F-9C00-4ACD-9C0B-2E8CE3221954}"/>
          </ac:spMkLst>
        </pc:spChg>
      </pc:sldChg>
      <pc:sldChg chg="modNotes">
        <pc:chgData name="Lamia Spedden" userId="50dc5003df78ff8e" providerId="Windows Live" clId="Web-{ACDEAA4E-BAC8-4663-8A8C-7AEDD9B98C4E}" dt="2019-03-04T04:05:15.787" v="36"/>
        <pc:sldMkLst>
          <pc:docMk/>
          <pc:sldMk cId="689360842" sldId="291"/>
        </pc:sldMkLst>
      </pc:sldChg>
    </pc:docChg>
  </pc:docChgLst>
  <pc:docChgLst>
    <pc:chgData name="Guest User" providerId="Windows Live" clId="Web-{61B2A98E-5FC9-4E1D-AFCA-71B1AB8DAD3E}"/>
    <pc:docChg chg="delSld modSld">
      <pc:chgData name="Guest User" userId="" providerId="Windows Live" clId="Web-{61B2A98E-5FC9-4E1D-AFCA-71B1AB8DAD3E}" dt="2019-03-03T22:42:59.203" v="567" actId="20577"/>
      <pc:docMkLst>
        <pc:docMk/>
      </pc:docMkLst>
      <pc:sldChg chg="modSp modNotes">
        <pc:chgData name="Guest User" userId="" providerId="Windows Live" clId="Web-{61B2A98E-5FC9-4E1D-AFCA-71B1AB8DAD3E}" dt="2019-03-03T22:39:19.577" v="535" actId="20577"/>
        <pc:sldMkLst>
          <pc:docMk/>
          <pc:sldMk cId="1273638427" sldId="275"/>
        </pc:sldMkLst>
        <pc:spChg chg="mod">
          <ac:chgData name="Guest User" userId="" providerId="Windows Live" clId="Web-{61B2A98E-5FC9-4E1D-AFCA-71B1AB8DAD3E}" dt="2019-03-03T22:39:19.577" v="535" actId="20577"/>
          <ac:spMkLst>
            <pc:docMk/>
            <pc:sldMk cId="1273638427" sldId="275"/>
            <ac:spMk id="3" creationId="{00000000-0000-0000-0000-000000000000}"/>
          </ac:spMkLst>
        </pc:spChg>
      </pc:sldChg>
      <pc:sldChg chg="modSp modNotes">
        <pc:chgData name="Guest User" userId="" providerId="Windows Live" clId="Web-{61B2A98E-5FC9-4E1D-AFCA-71B1AB8DAD3E}" dt="2019-03-03T22:42:59.203" v="566" actId="20577"/>
        <pc:sldMkLst>
          <pc:docMk/>
          <pc:sldMk cId="2217783910" sldId="286"/>
        </pc:sldMkLst>
        <pc:spChg chg="mod">
          <ac:chgData name="Guest User" userId="" providerId="Windows Live" clId="Web-{61B2A98E-5FC9-4E1D-AFCA-71B1AB8DAD3E}" dt="2019-03-03T22:42:59.203" v="566" actId="20577"/>
          <ac:spMkLst>
            <pc:docMk/>
            <pc:sldMk cId="2217783910" sldId="286"/>
            <ac:spMk id="3" creationId="{D031F393-B2F7-41C0-B261-D35397DFE7B0}"/>
          </ac:spMkLst>
        </pc:spChg>
      </pc:sldChg>
      <pc:sldChg chg="addSp modSp modNotes">
        <pc:chgData name="Guest User" userId="" providerId="Windows Live" clId="Web-{61B2A98E-5FC9-4E1D-AFCA-71B1AB8DAD3E}" dt="2019-03-03T22:42:09.250" v="555"/>
        <pc:sldMkLst>
          <pc:docMk/>
          <pc:sldMk cId="973504061" sldId="287"/>
        </pc:sldMkLst>
        <pc:spChg chg="add mod">
          <ac:chgData name="Guest User" userId="" providerId="Windows Live" clId="Web-{61B2A98E-5FC9-4E1D-AFCA-71B1AB8DAD3E}" dt="2019-03-03T22:42:09.250" v="555"/>
          <ac:spMkLst>
            <pc:docMk/>
            <pc:sldMk cId="973504061" sldId="287"/>
            <ac:spMk id="2" creationId="{690215E8-0CD6-45F0-884B-3E20AE3587EA}"/>
          </ac:spMkLst>
        </pc:spChg>
        <pc:spChg chg="mod">
          <ac:chgData name="Guest User" userId="" providerId="Windows Live" clId="Web-{61B2A98E-5FC9-4E1D-AFCA-71B1AB8DAD3E}" dt="2019-03-03T22:41:24.878" v="554" actId="1076"/>
          <ac:spMkLst>
            <pc:docMk/>
            <pc:sldMk cId="973504061" sldId="287"/>
            <ac:spMk id="3" creationId="{D031F393-B2F7-41C0-B261-D35397DFE7B0}"/>
          </ac:spMkLst>
        </pc:spChg>
      </pc:sldChg>
      <pc:sldChg chg="modSp modNotes">
        <pc:chgData name="Guest User" userId="" providerId="Windows Live" clId="Web-{61B2A98E-5FC9-4E1D-AFCA-71B1AB8DAD3E}" dt="2019-03-03T22:38:15.295" v="524" actId="20577"/>
        <pc:sldMkLst>
          <pc:docMk/>
          <pc:sldMk cId="1584435615" sldId="288"/>
        </pc:sldMkLst>
        <pc:spChg chg="mod">
          <ac:chgData name="Guest User" userId="" providerId="Windows Live" clId="Web-{61B2A98E-5FC9-4E1D-AFCA-71B1AB8DAD3E}" dt="2019-03-03T22:38:15.295" v="524" actId="20577"/>
          <ac:spMkLst>
            <pc:docMk/>
            <pc:sldMk cId="1584435615" sldId="288"/>
            <ac:spMk id="3" creationId="{D031F393-B2F7-41C0-B261-D35397DFE7B0}"/>
          </ac:spMkLst>
        </pc:spChg>
      </pc:sldChg>
      <pc:sldChg chg="modSp del">
        <pc:chgData name="Guest User" userId="" providerId="Windows Live" clId="Web-{61B2A98E-5FC9-4E1D-AFCA-71B1AB8DAD3E}" dt="2019-03-03T22:34:44.466" v="466"/>
        <pc:sldMkLst>
          <pc:docMk/>
          <pc:sldMk cId="1050392143" sldId="289"/>
        </pc:sldMkLst>
        <pc:spChg chg="mod">
          <ac:chgData name="Guest User" userId="" providerId="Windows Live" clId="Web-{61B2A98E-5FC9-4E1D-AFCA-71B1AB8DAD3E}" dt="2019-03-03T22:30:49.714" v="430" actId="20577"/>
          <ac:spMkLst>
            <pc:docMk/>
            <pc:sldMk cId="1050392143" sldId="289"/>
            <ac:spMk id="3" creationId="{D031F393-B2F7-41C0-B261-D35397DFE7B0}"/>
          </ac:spMkLst>
        </pc:spChg>
      </pc:sldChg>
    </pc:docChg>
  </pc:docChgLst>
  <pc:docChgLst>
    <pc:chgData name="Guest User" providerId="Windows Live" clId="Web-{7DD160E9-8BF0-42C8-BA2B-8A35D3BF4312}"/>
    <pc:docChg chg="addSld delSld modSld">
      <pc:chgData name="Guest User" userId="" providerId="Windows Live" clId="Web-{7DD160E9-8BF0-42C8-BA2B-8A35D3BF4312}" dt="2019-03-02T23:58:42.781" v="355" actId="20577"/>
      <pc:docMkLst>
        <pc:docMk/>
      </pc:docMkLst>
      <pc:sldChg chg="modSp">
        <pc:chgData name="Guest User" userId="" providerId="Windows Live" clId="Web-{7DD160E9-8BF0-42C8-BA2B-8A35D3BF4312}" dt="2019-03-02T23:13:43.418" v="247" actId="20577"/>
        <pc:sldMkLst>
          <pc:docMk/>
          <pc:sldMk cId="2550148788" sldId="258"/>
        </pc:sldMkLst>
        <pc:spChg chg="mod">
          <ac:chgData name="Guest User" userId="" providerId="Windows Live" clId="Web-{7DD160E9-8BF0-42C8-BA2B-8A35D3BF4312}" dt="2019-03-02T23:13:43.418" v="247" actId="20577"/>
          <ac:spMkLst>
            <pc:docMk/>
            <pc:sldMk cId="2550148788" sldId="258"/>
            <ac:spMk id="3" creationId="{00000000-0000-0000-0000-000000000000}"/>
          </ac:spMkLst>
        </pc:spChg>
      </pc:sldChg>
      <pc:sldChg chg="modSp modNotes">
        <pc:chgData name="Guest User" userId="" providerId="Windows Live" clId="Web-{7DD160E9-8BF0-42C8-BA2B-8A35D3BF4312}" dt="2019-03-02T23:02:57.879" v="46"/>
        <pc:sldMkLst>
          <pc:docMk/>
          <pc:sldMk cId="189701760" sldId="274"/>
        </pc:sldMkLst>
        <pc:spChg chg="mod">
          <ac:chgData name="Guest User" userId="" providerId="Windows Live" clId="Web-{7DD160E9-8BF0-42C8-BA2B-8A35D3BF4312}" dt="2019-03-02T23:00:43.437" v="19" actId="20577"/>
          <ac:spMkLst>
            <pc:docMk/>
            <pc:sldMk cId="189701760" sldId="274"/>
            <ac:spMk id="2" creationId="{00000000-0000-0000-0000-000000000000}"/>
          </ac:spMkLst>
        </pc:spChg>
        <pc:spChg chg="mod">
          <ac:chgData name="Guest User" userId="" providerId="Windows Live" clId="Web-{7DD160E9-8BF0-42C8-BA2B-8A35D3BF4312}" dt="2019-03-02T23:01:15.110" v="34" actId="20577"/>
          <ac:spMkLst>
            <pc:docMk/>
            <pc:sldMk cId="189701760" sldId="274"/>
            <ac:spMk id="3" creationId="{00000000-0000-0000-0000-000000000000}"/>
          </ac:spMkLst>
        </pc:spChg>
      </pc:sldChg>
      <pc:sldChg chg="modSp">
        <pc:chgData name="Guest User" userId="" providerId="Windows Live" clId="Web-{7DD160E9-8BF0-42C8-BA2B-8A35D3BF4312}" dt="2019-03-02T23:13:36.871" v="244" actId="20577"/>
        <pc:sldMkLst>
          <pc:docMk/>
          <pc:sldMk cId="3443536178" sldId="278"/>
        </pc:sldMkLst>
        <pc:spChg chg="mod">
          <ac:chgData name="Guest User" userId="" providerId="Windows Live" clId="Web-{7DD160E9-8BF0-42C8-BA2B-8A35D3BF4312}" dt="2019-03-02T23:13:36.871" v="244" actId="20577"/>
          <ac:spMkLst>
            <pc:docMk/>
            <pc:sldMk cId="3443536178" sldId="278"/>
            <ac:spMk id="3" creationId="{00000000-0000-0000-0000-000000000000}"/>
          </ac:spMkLst>
        </pc:spChg>
      </pc:sldChg>
      <pc:sldChg chg="modSp new modNotes">
        <pc:chgData name="Guest User" userId="" providerId="Windows Live" clId="Web-{7DD160E9-8BF0-42C8-BA2B-8A35D3BF4312}" dt="2019-03-02T23:35:58.279" v="284"/>
        <pc:sldMkLst>
          <pc:docMk/>
          <pc:sldMk cId="3681254771" sldId="283"/>
        </pc:sldMkLst>
        <pc:spChg chg="mod">
          <ac:chgData name="Guest User" userId="" providerId="Windows Live" clId="Web-{7DD160E9-8BF0-42C8-BA2B-8A35D3BF4312}" dt="2019-03-02T23:04:13.273" v="52" actId="20577"/>
          <ac:spMkLst>
            <pc:docMk/>
            <pc:sldMk cId="3681254771" sldId="283"/>
            <ac:spMk id="2" creationId="{2D0ACDB7-5C5F-4555-B20B-1BA124BC14AF}"/>
          </ac:spMkLst>
        </pc:spChg>
        <pc:spChg chg="mod">
          <ac:chgData name="Guest User" userId="" providerId="Windows Live" clId="Web-{7DD160E9-8BF0-42C8-BA2B-8A35D3BF4312}" dt="2019-03-02T23:04:36.445" v="83" actId="20577"/>
          <ac:spMkLst>
            <pc:docMk/>
            <pc:sldMk cId="3681254771" sldId="283"/>
            <ac:spMk id="3" creationId="{D9D9D7D7-A584-473C-AE30-8CB955FCEFDB}"/>
          </ac:spMkLst>
        </pc:spChg>
        <pc:spChg chg="mod">
          <ac:chgData name="Guest User" userId="" providerId="Windows Live" clId="Web-{7DD160E9-8BF0-42C8-BA2B-8A35D3BF4312}" dt="2019-03-02T23:20:02.510" v="271" actId="20577"/>
          <ac:spMkLst>
            <pc:docMk/>
            <pc:sldMk cId="3681254771" sldId="283"/>
            <ac:spMk id="4" creationId="{D9B38AEA-233A-4DFD-90A0-2442DAF5C0EA}"/>
          </ac:spMkLst>
        </pc:spChg>
        <pc:spChg chg="mod">
          <ac:chgData name="Guest User" userId="" providerId="Windows Live" clId="Web-{7DD160E9-8BF0-42C8-BA2B-8A35D3BF4312}" dt="2019-03-02T23:04:47.008" v="108" actId="20577"/>
          <ac:spMkLst>
            <pc:docMk/>
            <pc:sldMk cId="3681254771" sldId="283"/>
            <ac:spMk id="5" creationId="{77DF7287-A117-4B20-9A7C-21DF24535E37}"/>
          </ac:spMkLst>
        </pc:spChg>
        <pc:spChg chg="mod">
          <ac:chgData name="Guest User" userId="" providerId="Windows Live" clId="Web-{7DD160E9-8BF0-42C8-BA2B-8A35D3BF4312}" dt="2019-03-02T23:20:13.104" v="277" actId="20577"/>
          <ac:spMkLst>
            <pc:docMk/>
            <pc:sldMk cId="3681254771" sldId="283"/>
            <ac:spMk id="6" creationId="{3778AC53-41B2-48D5-BA87-95B5028ABCC1}"/>
          </ac:spMkLst>
        </pc:spChg>
      </pc:sldChg>
      <pc:sldChg chg="modSp new modNotes">
        <pc:chgData name="Guest User" userId="" providerId="Windows Live" clId="Web-{7DD160E9-8BF0-42C8-BA2B-8A35D3BF4312}" dt="2019-03-02T23:36:10.172" v="287"/>
        <pc:sldMkLst>
          <pc:docMk/>
          <pc:sldMk cId="3799735120" sldId="284"/>
        </pc:sldMkLst>
        <pc:spChg chg="mod">
          <ac:chgData name="Guest User" userId="" providerId="Windows Live" clId="Web-{7DD160E9-8BF0-42C8-BA2B-8A35D3BF4312}" dt="2019-03-02T23:07:44.936" v="156" actId="20577"/>
          <ac:spMkLst>
            <pc:docMk/>
            <pc:sldMk cId="3799735120" sldId="284"/>
            <ac:spMk id="2" creationId="{7060AD79-1111-46C9-86EA-6AFE3FA28C02}"/>
          </ac:spMkLst>
        </pc:spChg>
        <pc:spChg chg="mod">
          <ac:chgData name="Guest User" userId="" providerId="Windows Live" clId="Web-{7DD160E9-8BF0-42C8-BA2B-8A35D3BF4312}" dt="2019-03-02T23:08:23.828" v="182" actId="20577"/>
          <ac:spMkLst>
            <pc:docMk/>
            <pc:sldMk cId="3799735120" sldId="284"/>
            <ac:spMk id="3" creationId="{18E0602B-B393-4391-84B6-32B115192CC9}"/>
          </ac:spMkLst>
        </pc:spChg>
        <pc:spChg chg="mod">
          <ac:chgData name="Guest User" userId="" providerId="Windows Live" clId="Web-{7DD160E9-8BF0-42C8-BA2B-8A35D3BF4312}" dt="2019-03-02T23:19:49.650" v="260" actId="20577"/>
          <ac:spMkLst>
            <pc:docMk/>
            <pc:sldMk cId="3799735120" sldId="284"/>
            <ac:spMk id="4" creationId="{2FA85551-2463-46BE-8CA3-9C3BBF6E26C2}"/>
          </ac:spMkLst>
        </pc:spChg>
        <pc:spChg chg="mod">
          <ac:chgData name="Guest User" userId="" providerId="Windows Live" clId="Web-{7DD160E9-8BF0-42C8-BA2B-8A35D3BF4312}" dt="2019-03-02T23:08:31.454" v="209" actId="20577"/>
          <ac:spMkLst>
            <pc:docMk/>
            <pc:sldMk cId="3799735120" sldId="284"/>
            <ac:spMk id="5" creationId="{6CA15C3D-1367-453E-B7D8-42AE22EF7FF9}"/>
          </ac:spMkLst>
        </pc:spChg>
        <pc:spChg chg="mod">
          <ac:chgData name="Guest User" userId="" providerId="Windows Live" clId="Web-{7DD160E9-8BF0-42C8-BA2B-8A35D3BF4312}" dt="2019-03-02T23:19:50.619" v="262" actId="20577"/>
          <ac:spMkLst>
            <pc:docMk/>
            <pc:sldMk cId="3799735120" sldId="284"/>
            <ac:spMk id="6" creationId="{3C080E11-ADD3-4A23-BE7B-151625E30A8B}"/>
          </ac:spMkLst>
        </pc:spChg>
      </pc:sldChg>
      <pc:sldChg chg="modSp new modNotes">
        <pc:chgData name="Guest User" userId="" providerId="Windows Live" clId="Web-{7DD160E9-8BF0-42C8-BA2B-8A35D3BF4312}" dt="2019-03-02T23:58:42.781" v="354" actId="20577"/>
        <pc:sldMkLst>
          <pc:docMk/>
          <pc:sldMk cId="1112524123" sldId="285"/>
        </pc:sldMkLst>
        <pc:spChg chg="mod">
          <ac:chgData name="Guest User" userId="" providerId="Windows Live" clId="Web-{7DD160E9-8BF0-42C8-BA2B-8A35D3BF4312}" dt="2019-03-02T23:58:42.781" v="354" actId="20577"/>
          <ac:spMkLst>
            <pc:docMk/>
            <pc:sldMk cId="1112524123" sldId="285"/>
            <ac:spMk id="2" creationId="{DCF7870F-4B37-42EB-95E1-D53EA53A50E8}"/>
          </ac:spMkLst>
        </pc:spChg>
        <pc:spChg chg="mod">
          <ac:chgData name="Guest User" userId="" providerId="Windows Live" clId="Web-{7DD160E9-8BF0-42C8-BA2B-8A35D3BF4312}" dt="2019-03-02T23:55:53.164" v="307" actId="20577"/>
          <ac:spMkLst>
            <pc:docMk/>
            <pc:sldMk cId="1112524123" sldId="285"/>
            <ac:spMk id="3" creationId="{0177BC2B-1DD3-4365-AAD4-FA73925B621E}"/>
          </ac:spMkLst>
        </pc:spChg>
        <pc:spChg chg="mod">
          <ac:chgData name="Guest User" userId="" providerId="Windows Live" clId="Web-{7DD160E9-8BF0-42C8-BA2B-8A35D3BF4312}" dt="2019-03-02T23:57:55.654" v="340" actId="20577"/>
          <ac:spMkLst>
            <pc:docMk/>
            <pc:sldMk cId="1112524123" sldId="285"/>
            <ac:spMk id="4" creationId="{871037F6-20AA-41A8-8C47-9B13A8B988BC}"/>
          </ac:spMkLst>
        </pc:spChg>
        <pc:spChg chg="mod">
          <ac:chgData name="Guest User" userId="" providerId="Windows Live" clId="Web-{7DD160E9-8BF0-42C8-BA2B-8A35D3BF4312}" dt="2019-03-02T23:56:47.526" v="315" actId="20577"/>
          <ac:spMkLst>
            <pc:docMk/>
            <pc:sldMk cId="1112524123" sldId="285"/>
            <ac:spMk id="5" creationId="{345EA078-42DD-43DD-A661-1415FCEB5638}"/>
          </ac:spMkLst>
        </pc:spChg>
        <pc:spChg chg="mod">
          <ac:chgData name="Guest User" userId="" providerId="Windows Live" clId="Web-{7DD160E9-8BF0-42C8-BA2B-8A35D3BF4312}" dt="2019-03-02T23:57:47.997" v="335" actId="20577"/>
          <ac:spMkLst>
            <pc:docMk/>
            <pc:sldMk cId="1112524123" sldId="285"/>
            <ac:spMk id="6" creationId="{05F5AF3B-0DD0-4DA7-BA98-5C6F41529C83}"/>
          </ac:spMkLst>
        </pc:spChg>
      </pc:sldChg>
      <pc:sldChg chg="new del">
        <pc:chgData name="Guest User" userId="" providerId="Windows Live" clId="Web-{7DD160E9-8BF0-42C8-BA2B-8A35D3BF4312}" dt="2019-03-02T23:14:25.138" v="250"/>
        <pc:sldMkLst>
          <pc:docMk/>
          <pc:sldMk cId="1914991328" sldId="285"/>
        </pc:sldMkLst>
      </pc:sldChg>
      <pc:sldChg chg="new del">
        <pc:chgData name="Guest User" userId="" providerId="Windows Live" clId="Web-{7DD160E9-8BF0-42C8-BA2B-8A35D3BF4312}" dt="2019-03-02T23:18:48.554" v="252"/>
        <pc:sldMkLst>
          <pc:docMk/>
          <pc:sldMk cId="3751782219" sldId="285"/>
        </pc:sldMkLst>
      </pc:sldChg>
    </pc:docChg>
  </pc:docChgLst>
  <pc:docChgLst>
    <pc:chgData name="Lamia Spedden" userId="50dc5003df78ff8e" providerId="Windows Live" clId="Web-{C63FC8D5-C5C5-417A-B370-E546B187F38E}"/>
    <pc:docChg chg="modSld">
      <pc:chgData name="Lamia Spedden" userId="50dc5003df78ff8e" providerId="Windows Live" clId="Web-{C63FC8D5-C5C5-417A-B370-E546B187F38E}" dt="2019-03-04T03:28:21.491" v="1" actId="14100"/>
      <pc:docMkLst>
        <pc:docMk/>
      </pc:docMkLst>
      <pc:sldChg chg="modSp">
        <pc:chgData name="Lamia Spedden" userId="50dc5003df78ff8e" providerId="Windows Live" clId="Web-{C63FC8D5-C5C5-417A-B370-E546B187F38E}" dt="2019-03-04T03:28:21.491" v="1" actId="14100"/>
        <pc:sldMkLst>
          <pc:docMk/>
          <pc:sldMk cId="805550832" sldId="280"/>
        </pc:sldMkLst>
        <pc:graphicFrameChg chg="mod">
          <ac:chgData name="Lamia Spedden" userId="50dc5003df78ff8e" providerId="Windows Live" clId="Web-{C63FC8D5-C5C5-417A-B370-E546B187F38E}" dt="2019-03-04T03:28:21.491" v="1" actId="14100"/>
          <ac:graphicFrameMkLst>
            <pc:docMk/>
            <pc:sldMk cId="805550832" sldId="280"/>
            <ac:graphicFrameMk id="6" creationId="{D5358F2D-DD65-46DA-AFA6-D4F8465BD8AF}"/>
          </ac:graphicFrameMkLst>
        </pc:graphicFrameChg>
      </pc:sldChg>
    </pc:docChg>
  </pc:docChgLst>
  <pc:docChgLst>
    <pc:chgData name="Lamia Spedden" userId="50dc5003df78ff8e" providerId="Windows Live" clId="Web-{444CAB91-627C-4439-BCBA-1070D9111823}"/>
    <pc:docChg chg="addSld delSld modSld sldOrd">
      <pc:chgData name="Lamia Spedden" userId="50dc5003df78ff8e" providerId="Windows Live" clId="Web-{444CAB91-627C-4439-BCBA-1070D9111823}" dt="2019-03-04T03:15:02.889" v="3657" actId="20577"/>
      <pc:docMkLst>
        <pc:docMk/>
      </pc:docMkLst>
      <pc:sldChg chg="modSp">
        <pc:chgData name="Lamia Spedden" userId="50dc5003df78ff8e" providerId="Windows Live" clId="Web-{444CAB91-627C-4439-BCBA-1070D9111823}" dt="2019-03-04T02:41:29.328" v="2892" actId="20577"/>
        <pc:sldMkLst>
          <pc:docMk/>
          <pc:sldMk cId="2550148788" sldId="258"/>
        </pc:sldMkLst>
        <pc:spChg chg="mod">
          <ac:chgData name="Lamia Spedden" userId="50dc5003df78ff8e" providerId="Windows Live" clId="Web-{444CAB91-627C-4439-BCBA-1070D9111823}" dt="2019-03-04T02:41:29.328" v="2892" actId="20577"/>
          <ac:spMkLst>
            <pc:docMk/>
            <pc:sldMk cId="2550148788" sldId="258"/>
            <ac:spMk id="3" creationId="{00000000-0000-0000-0000-000000000000}"/>
          </ac:spMkLst>
        </pc:spChg>
      </pc:sldChg>
      <pc:sldChg chg="modSp">
        <pc:chgData name="Lamia Spedden" userId="50dc5003df78ff8e" providerId="Windows Live" clId="Web-{444CAB91-627C-4439-BCBA-1070D9111823}" dt="2019-03-04T01:05:32.941" v="746" actId="20577"/>
        <pc:sldMkLst>
          <pc:docMk/>
          <pc:sldMk cId="3838903475" sldId="264"/>
        </pc:sldMkLst>
        <pc:spChg chg="mod">
          <ac:chgData name="Lamia Spedden" userId="50dc5003df78ff8e" providerId="Windows Live" clId="Web-{444CAB91-627C-4439-BCBA-1070D9111823}" dt="2019-03-04T01:05:32.941" v="746" actId="20577"/>
          <ac:spMkLst>
            <pc:docMk/>
            <pc:sldMk cId="3838903475" sldId="264"/>
            <ac:spMk id="2" creationId="{00000000-0000-0000-0000-000000000000}"/>
          </ac:spMkLst>
        </pc:spChg>
      </pc:sldChg>
      <pc:sldChg chg="modSp">
        <pc:chgData name="Lamia Spedden" userId="50dc5003df78ff8e" providerId="Windows Live" clId="Web-{444CAB91-627C-4439-BCBA-1070D9111823}" dt="2019-03-04T01:05:54.113" v="759" actId="20577"/>
        <pc:sldMkLst>
          <pc:docMk/>
          <pc:sldMk cId="2773232419" sldId="273"/>
        </pc:sldMkLst>
        <pc:spChg chg="mod">
          <ac:chgData name="Lamia Spedden" userId="50dc5003df78ff8e" providerId="Windows Live" clId="Web-{444CAB91-627C-4439-BCBA-1070D9111823}" dt="2019-03-04T01:05:54.113" v="759" actId="20577"/>
          <ac:spMkLst>
            <pc:docMk/>
            <pc:sldMk cId="2773232419" sldId="273"/>
            <ac:spMk id="3" creationId="{00000000-0000-0000-0000-000000000000}"/>
          </ac:spMkLst>
        </pc:spChg>
      </pc:sldChg>
      <pc:sldChg chg="addSp delSp modSp modNotes">
        <pc:chgData name="Lamia Spedden" userId="50dc5003df78ff8e" providerId="Windows Live" clId="Web-{444CAB91-627C-4439-BCBA-1070D9111823}" dt="2019-03-04T01:59:08.625" v="1447" actId="20577"/>
        <pc:sldMkLst>
          <pc:docMk/>
          <pc:sldMk cId="189701760" sldId="274"/>
        </pc:sldMkLst>
        <pc:spChg chg="del">
          <ac:chgData name="Lamia Spedden" userId="50dc5003df78ff8e" providerId="Windows Live" clId="Web-{444CAB91-627C-4439-BCBA-1070D9111823}" dt="2019-03-04T01:10:25.113" v="876"/>
          <ac:spMkLst>
            <pc:docMk/>
            <pc:sldMk cId="189701760" sldId="274"/>
            <ac:spMk id="2" creationId="{00000000-0000-0000-0000-000000000000}"/>
          </ac:spMkLst>
        </pc:spChg>
        <pc:spChg chg="del">
          <ac:chgData name="Lamia Spedden" userId="50dc5003df78ff8e" providerId="Windows Live" clId="Web-{444CAB91-627C-4439-BCBA-1070D9111823}" dt="2019-03-04T01:46:18.439" v="1258"/>
          <ac:spMkLst>
            <pc:docMk/>
            <pc:sldMk cId="189701760" sldId="274"/>
            <ac:spMk id="3" creationId="{00000000-0000-0000-0000-000000000000}"/>
          </ac:spMkLst>
        </pc:spChg>
        <pc:spChg chg="add mod">
          <ac:chgData name="Lamia Spedden" userId="50dc5003df78ff8e" providerId="Windows Live" clId="Web-{444CAB91-627C-4439-BCBA-1070D9111823}" dt="2019-03-04T01:59:08.625" v="1447" actId="20577"/>
          <ac:spMkLst>
            <pc:docMk/>
            <pc:sldMk cId="189701760" sldId="274"/>
            <ac:spMk id="7" creationId="{4DEA7A43-CA97-46AE-A8A2-82D171E1B8F5}"/>
          </ac:spMkLst>
        </pc:spChg>
        <pc:spChg chg="add del mod">
          <ac:chgData name="Lamia Spedden" userId="50dc5003df78ff8e" providerId="Windows Live" clId="Web-{444CAB91-627C-4439-BCBA-1070D9111823}" dt="2019-03-04T01:46:21.236" v="1259"/>
          <ac:spMkLst>
            <pc:docMk/>
            <pc:sldMk cId="189701760" sldId="274"/>
            <ac:spMk id="9" creationId="{39E269C5-4367-40DA-89C7-B95EB4DA188C}"/>
          </ac:spMkLst>
        </pc:spChg>
        <pc:spChg chg="add del mod">
          <ac:chgData name="Lamia Spedden" userId="50dc5003df78ff8e" providerId="Windows Live" clId="Web-{444CAB91-627C-4439-BCBA-1070D9111823}" dt="2019-03-04T01:53:03.391" v="1354"/>
          <ac:spMkLst>
            <pc:docMk/>
            <pc:sldMk cId="189701760" sldId="274"/>
            <ac:spMk id="12" creationId="{09D58E91-C258-47FF-A7A6-E0454CB878C6}"/>
          </ac:spMkLst>
        </pc:spChg>
        <pc:picChg chg="add mod">
          <ac:chgData name="Lamia Spedden" userId="50dc5003df78ff8e" providerId="Windows Live" clId="Web-{444CAB91-627C-4439-BCBA-1070D9111823}" dt="2019-03-04T01:54:07.532" v="1367" actId="14100"/>
          <ac:picMkLst>
            <pc:docMk/>
            <pc:sldMk cId="189701760" sldId="274"/>
            <ac:picMk id="10" creationId="{9F124FB2-FB4A-4F2C-AA60-9ACAAC1A5FEC}"/>
          </ac:picMkLst>
        </pc:picChg>
        <pc:picChg chg="add mod">
          <ac:chgData name="Lamia Spedden" userId="50dc5003df78ff8e" providerId="Windows Live" clId="Web-{444CAB91-627C-4439-BCBA-1070D9111823}" dt="2019-03-04T01:54:19.438" v="1372" actId="1076"/>
          <ac:picMkLst>
            <pc:docMk/>
            <pc:sldMk cId="189701760" sldId="274"/>
            <ac:picMk id="13" creationId="{297C4CB5-46DF-493C-B252-FCB79681D48A}"/>
          </ac:picMkLst>
        </pc:picChg>
      </pc:sldChg>
      <pc:sldChg chg="modSp modNotes">
        <pc:chgData name="Lamia Spedden" userId="50dc5003df78ff8e" providerId="Windows Live" clId="Web-{444CAB91-627C-4439-BCBA-1070D9111823}" dt="2019-03-04T03:04:16.514" v="3553" actId="20577"/>
        <pc:sldMkLst>
          <pc:docMk/>
          <pc:sldMk cId="1273638427" sldId="275"/>
        </pc:sldMkLst>
        <pc:spChg chg="mod">
          <ac:chgData name="Lamia Spedden" userId="50dc5003df78ff8e" providerId="Windows Live" clId="Web-{444CAB91-627C-4439-BCBA-1070D9111823}" dt="2019-03-04T02:48:25.302" v="3098" actId="20577"/>
          <ac:spMkLst>
            <pc:docMk/>
            <pc:sldMk cId="1273638427" sldId="275"/>
            <ac:spMk id="2" creationId="{00000000-0000-0000-0000-000000000000}"/>
          </ac:spMkLst>
        </pc:spChg>
        <pc:spChg chg="mod">
          <ac:chgData name="Lamia Spedden" userId="50dc5003df78ff8e" providerId="Windows Live" clId="Web-{444CAB91-627C-4439-BCBA-1070D9111823}" dt="2019-03-04T03:04:16.514" v="3553" actId="20577"/>
          <ac:spMkLst>
            <pc:docMk/>
            <pc:sldMk cId="1273638427" sldId="275"/>
            <ac:spMk id="3" creationId="{00000000-0000-0000-0000-000000000000}"/>
          </ac:spMkLst>
        </pc:spChg>
      </pc:sldChg>
      <pc:sldChg chg="addSp delSp modSp modNotes">
        <pc:chgData name="Lamia Spedden" userId="50dc5003df78ff8e" providerId="Windows Live" clId="Web-{444CAB91-627C-4439-BCBA-1070D9111823}" dt="2019-03-04T02:16:58.594" v="1886"/>
        <pc:sldMkLst>
          <pc:docMk/>
          <pc:sldMk cId="2368865006" sldId="276"/>
        </pc:sldMkLst>
        <pc:spChg chg="mod">
          <ac:chgData name="Lamia Spedden" userId="50dc5003df78ff8e" providerId="Windows Live" clId="Web-{444CAB91-627C-4439-BCBA-1070D9111823}" dt="2019-03-04T02:02:52.298" v="1672" actId="20577"/>
          <ac:spMkLst>
            <pc:docMk/>
            <pc:sldMk cId="2368865006" sldId="276"/>
            <ac:spMk id="2" creationId="{00000000-0000-0000-0000-000000000000}"/>
          </ac:spMkLst>
        </pc:spChg>
        <pc:spChg chg="del mod">
          <ac:chgData name="Lamia Spedden" userId="50dc5003df78ff8e" providerId="Windows Live" clId="Web-{444CAB91-627C-4439-BCBA-1070D9111823}" dt="2019-03-04T00:05:03.287" v="566"/>
          <ac:spMkLst>
            <pc:docMk/>
            <pc:sldMk cId="2368865006" sldId="276"/>
            <ac:spMk id="3" creationId="{00000000-0000-0000-0000-000000000000}"/>
          </ac:spMkLst>
        </pc:spChg>
        <pc:graphicFrameChg chg="add mod ord modGraphic">
          <ac:chgData name="Lamia Spedden" userId="50dc5003df78ff8e" providerId="Windows Live" clId="Web-{444CAB91-627C-4439-BCBA-1070D9111823}" dt="2019-03-04T02:16:58.594" v="1886"/>
          <ac:graphicFrameMkLst>
            <pc:docMk/>
            <pc:sldMk cId="2368865006" sldId="276"/>
            <ac:graphicFrameMk id="6" creationId="{29748C7C-AA4F-4AC1-90A7-52591E5FD83A}"/>
          </ac:graphicFrameMkLst>
        </pc:graphicFrameChg>
        <pc:graphicFrameChg chg="add del mod modGraphic">
          <ac:chgData name="Lamia Spedden" userId="50dc5003df78ff8e" providerId="Windows Live" clId="Web-{444CAB91-627C-4439-BCBA-1070D9111823}" dt="2019-03-04T00:37:08.785" v="592"/>
          <ac:graphicFrameMkLst>
            <pc:docMk/>
            <pc:sldMk cId="2368865006" sldId="276"/>
            <ac:graphicFrameMk id="293" creationId="{057975A4-A5B9-49A9-A30F-50644F79A160}"/>
          </ac:graphicFrameMkLst>
        </pc:graphicFrameChg>
      </pc:sldChg>
      <pc:sldChg chg="modSp modNotes">
        <pc:chgData name="Lamia Spedden" userId="50dc5003df78ff8e" providerId="Windows Live" clId="Web-{444CAB91-627C-4439-BCBA-1070D9111823}" dt="2019-03-04T03:04:04.827" v="3552" actId="14100"/>
        <pc:sldMkLst>
          <pc:docMk/>
          <pc:sldMk cId="670783704" sldId="277"/>
        </pc:sldMkLst>
        <pc:spChg chg="mod">
          <ac:chgData name="Lamia Spedden" userId="50dc5003df78ff8e" providerId="Windows Live" clId="Web-{444CAB91-627C-4439-BCBA-1070D9111823}" dt="2019-03-04T03:04:04.827" v="3552" actId="14100"/>
          <ac:spMkLst>
            <pc:docMk/>
            <pc:sldMk cId="670783704" sldId="277"/>
            <ac:spMk id="3" creationId="{00000000-0000-0000-0000-000000000000}"/>
          </ac:spMkLst>
        </pc:spChg>
      </pc:sldChg>
      <pc:sldChg chg="addSp delSp modSp">
        <pc:chgData name="Lamia Spedden" userId="50dc5003df78ff8e" providerId="Windows Live" clId="Web-{444CAB91-627C-4439-BCBA-1070D9111823}" dt="2019-03-04T02:10:21.064" v="1685" actId="20577"/>
        <pc:sldMkLst>
          <pc:docMk/>
          <pc:sldMk cId="3443536178" sldId="278"/>
        </pc:sldMkLst>
        <pc:spChg chg="mod">
          <ac:chgData name="Lamia Spedden" userId="50dc5003df78ff8e" providerId="Windows Live" clId="Web-{444CAB91-627C-4439-BCBA-1070D9111823}" dt="2019-03-04T02:10:21.064" v="1685" actId="20577"/>
          <ac:spMkLst>
            <pc:docMk/>
            <pc:sldMk cId="3443536178" sldId="278"/>
            <ac:spMk id="2" creationId="{00000000-0000-0000-0000-000000000000}"/>
          </ac:spMkLst>
        </pc:spChg>
        <pc:spChg chg="add del mod">
          <ac:chgData name="Lamia Spedden" userId="50dc5003df78ff8e" providerId="Windows Live" clId="Web-{444CAB91-627C-4439-BCBA-1070D9111823}" dt="2019-03-04T01:29:37.830" v="1041"/>
          <ac:spMkLst>
            <pc:docMk/>
            <pc:sldMk cId="3443536178" sldId="278"/>
            <ac:spMk id="3" creationId="{00000000-0000-0000-0000-000000000000}"/>
          </ac:spMkLst>
        </pc:spChg>
        <pc:spChg chg="add del mod">
          <ac:chgData name="Lamia Spedden" userId="50dc5003df78ff8e" providerId="Windows Live" clId="Web-{444CAB91-627C-4439-BCBA-1070D9111823}" dt="2019-03-04T01:29:45.471" v="1043"/>
          <ac:spMkLst>
            <pc:docMk/>
            <pc:sldMk cId="3443536178" sldId="278"/>
            <ac:spMk id="215" creationId="{FFF09EE7-24EB-49CF-96C6-A187EA153379}"/>
          </ac:spMkLst>
        </pc:spChg>
        <pc:graphicFrameChg chg="add mod modGraphic">
          <ac:chgData name="Lamia Spedden" userId="50dc5003df78ff8e" providerId="Windows Live" clId="Web-{444CAB91-627C-4439-BCBA-1070D9111823}" dt="2019-03-04T01:30:54.471" v="1053"/>
          <ac:graphicFrameMkLst>
            <pc:docMk/>
            <pc:sldMk cId="3443536178" sldId="278"/>
            <ac:graphicFrameMk id="6" creationId="{3CE79584-2BC2-4924-B357-C23B927D9334}"/>
          </ac:graphicFrameMkLst>
        </pc:graphicFrameChg>
        <pc:graphicFrameChg chg="add del mod modGraphic">
          <ac:chgData name="Lamia Spedden" userId="50dc5003df78ff8e" providerId="Windows Live" clId="Web-{444CAB91-627C-4439-BCBA-1070D9111823}" dt="2019-03-04T01:28:55.471" v="1030"/>
          <ac:graphicFrameMkLst>
            <pc:docMk/>
            <pc:sldMk cId="3443536178" sldId="278"/>
            <ac:graphicFrameMk id="59" creationId="{D8616BDE-9080-4ED5-ADC7-9AFFF34F6CC8}"/>
          </ac:graphicFrameMkLst>
        </pc:graphicFrameChg>
        <pc:graphicFrameChg chg="add mod ord modGraphic">
          <ac:chgData name="Lamia Spedden" userId="50dc5003df78ff8e" providerId="Windows Live" clId="Web-{444CAB91-627C-4439-BCBA-1070D9111823}" dt="2019-03-04T01:31:55.440" v="1064" actId="1076"/>
          <ac:graphicFrameMkLst>
            <pc:docMk/>
            <pc:sldMk cId="3443536178" sldId="278"/>
            <ac:graphicFrameMk id="222" creationId="{0323849F-7B91-4138-8D0F-6C6BBCD805B6}"/>
          </ac:graphicFrameMkLst>
        </pc:graphicFrameChg>
      </pc:sldChg>
      <pc:sldChg chg="modSp del">
        <pc:chgData name="Lamia Spedden" userId="50dc5003df78ff8e" providerId="Windows Live" clId="Web-{444CAB91-627C-4439-BCBA-1070D9111823}" dt="2019-03-04T01:33:14.986" v="1073"/>
        <pc:sldMkLst>
          <pc:docMk/>
          <pc:sldMk cId="1128900325" sldId="279"/>
        </pc:sldMkLst>
        <pc:spChg chg="mod">
          <ac:chgData name="Lamia Spedden" userId="50dc5003df78ff8e" providerId="Windows Live" clId="Web-{444CAB91-627C-4439-BCBA-1070D9111823}" dt="2019-03-04T01:10:03.660" v="871" actId="20577"/>
          <ac:spMkLst>
            <pc:docMk/>
            <pc:sldMk cId="1128900325" sldId="279"/>
            <ac:spMk id="2" creationId="{17A35013-2E92-4C67-A0AD-E7690A98E708}"/>
          </ac:spMkLst>
        </pc:spChg>
        <pc:spChg chg="mod">
          <ac:chgData name="Lamia Spedden" userId="50dc5003df78ff8e" providerId="Windows Live" clId="Web-{444CAB91-627C-4439-BCBA-1070D9111823}" dt="2019-03-04T01:12:08.222" v="899" actId="20577"/>
          <ac:spMkLst>
            <pc:docMk/>
            <pc:sldMk cId="1128900325" sldId="279"/>
            <ac:spMk id="3" creationId="{CABF5B19-335A-4781-879C-A86A6B04FA84}"/>
          </ac:spMkLst>
        </pc:spChg>
      </pc:sldChg>
      <pc:sldChg chg="addSp delSp modSp modNotes">
        <pc:chgData name="Lamia Spedden" userId="50dc5003df78ff8e" providerId="Windows Live" clId="Web-{444CAB91-627C-4439-BCBA-1070D9111823}" dt="2019-03-04T03:09:58.373" v="3615"/>
        <pc:sldMkLst>
          <pc:docMk/>
          <pc:sldMk cId="805550832" sldId="280"/>
        </pc:sldMkLst>
        <pc:spChg chg="mod">
          <ac:chgData name="Lamia Spedden" userId="50dc5003df78ff8e" providerId="Windows Live" clId="Web-{444CAB91-627C-4439-BCBA-1070D9111823}" dt="2019-03-04T01:59:45.922" v="1473" actId="20577"/>
          <ac:spMkLst>
            <pc:docMk/>
            <pc:sldMk cId="805550832" sldId="280"/>
            <ac:spMk id="2" creationId="{4FED106D-6657-4F8E-AEAA-B66FB08FF2DA}"/>
          </ac:spMkLst>
        </pc:spChg>
        <pc:spChg chg="del mod">
          <ac:chgData name="Lamia Spedden" userId="50dc5003df78ff8e" providerId="Windows Live" clId="Web-{444CAB91-627C-4439-BCBA-1070D9111823}" dt="2019-03-04T01:13:12.566" v="923"/>
          <ac:spMkLst>
            <pc:docMk/>
            <pc:sldMk cId="805550832" sldId="280"/>
            <ac:spMk id="3" creationId="{F441B235-E843-4801-8109-320B8523CA47}"/>
          </ac:spMkLst>
        </pc:spChg>
        <pc:graphicFrameChg chg="add mod ord modGraphic">
          <ac:chgData name="Lamia Spedden" userId="50dc5003df78ff8e" providerId="Windows Live" clId="Web-{444CAB91-627C-4439-BCBA-1070D9111823}" dt="2019-03-04T01:34:35.533" v="1085"/>
          <ac:graphicFrameMkLst>
            <pc:docMk/>
            <pc:sldMk cId="805550832" sldId="280"/>
            <ac:graphicFrameMk id="6" creationId="{D5358F2D-DD65-46DA-AFA6-D4F8465BD8AF}"/>
          </ac:graphicFrameMkLst>
        </pc:graphicFrameChg>
      </pc:sldChg>
      <pc:sldChg chg="addSp delSp modSp modNotes">
        <pc:chgData name="Lamia Spedden" userId="50dc5003df78ff8e" providerId="Windows Live" clId="Web-{444CAB91-627C-4439-BCBA-1070D9111823}" dt="2019-03-04T03:10:05.670" v="3617"/>
        <pc:sldMkLst>
          <pc:docMk/>
          <pc:sldMk cId="3115812814" sldId="281"/>
        </pc:sldMkLst>
        <pc:spChg chg="mod">
          <ac:chgData name="Lamia Spedden" userId="50dc5003df78ff8e" providerId="Windows Live" clId="Web-{444CAB91-627C-4439-BCBA-1070D9111823}" dt="2019-03-04T01:59:42.735" v="1470" actId="20577"/>
          <ac:spMkLst>
            <pc:docMk/>
            <pc:sldMk cId="3115812814" sldId="281"/>
            <ac:spMk id="2" creationId="{EA304070-9D45-4AB1-BDF6-33E6E870D141}"/>
          </ac:spMkLst>
        </pc:spChg>
        <pc:spChg chg="del mod">
          <ac:chgData name="Lamia Spedden" userId="50dc5003df78ff8e" providerId="Windows Live" clId="Web-{444CAB91-627C-4439-BCBA-1070D9111823}" dt="2019-03-04T01:22:55.284" v="992"/>
          <ac:spMkLst>
            <pc:docMk/>
            <pc:sldMk cId="3115812814" sldId="281"/>
            <ac:spMk id="3" creationId="{BFB2A7B8-E9A6-4C68-A54A-0918D3FE2954}"/>
          </ac:spMkLst>
        </pc:spChg>
        <pc:spChg chg="add del mod">
          <ac:chgData name="Lamia Spedden" userId="50dc5003df78ff8e" providerId="Windows Live" clId="Web-{444CAB91-627C-4439-BCBA-1070D9111823}" dt="2019-03-04T01:22:57.440" v="993"/>
          <ac:spMkLst>
            <pc:docMk/>
            <pc:sldMk cId="3115812814" sldId="281"/>
            <ac:spMk id="259" creationId="{5341ED4C-5C1F-42CF-927F-CF8FB8191E2C}"/>
          </ac:spMkLst>
        </pc:spChg>
        <pc:graphicFrameChg chg="add mod modGraphic">
          <ac:chgData name="Lamia Spedden" userId="50dc5003df78ff8e" providerId="Windows Live" clId="Web-{444CAB91-627C-4439-BCBA-1070D9111823}" dt="2019-03-04T01:22:27.237" v="989" actId="1076"/>
          <ac:graphicFrameMkLst>
            <pc:docMk/>
            <pc:sldMk cId="3115812814" sldId="281"/>
            <ac:graphicFrameMk id="6" creationId="{5625D337-58B7-4E13-955B-837367A1093F}"/>
          </ac:graphicFrameMkLst>
        </pc:graphicFrameChg>
      </pc:sldChg>
      <pc:sldChg chg="modSp">
        <pc:chgData name="Lamia Spedden" userId="50dc5003df78ff8e" providerId="Windows Live" clId="Web-{444CAB91-627C-4439-BCBA-1070D9111823}" dt="2019-03-04T03:05:19.655" v="3600" actId="20577"/>
        <pc:sldMkLst>
          <pc:docMk/>
          <pc:sldMk cId="1872581317" sldId="282"/>
        </pc:sldMkLst>
        <pc:spChg chg="mod">
          <ac:chgData name="Lamia Spedden" userId="50dc5003df78ff8e" providerId="Windows Live" clId="Web-{444CAB91-627C-4439-BCBA-1070D9111823}" dt="2019-03-04T01:59:40.110" v="1468" actId="20577"/>
          <ac:spMkLst>
            <pc:docMk/>
            <pc:sldMk cId="1872581317" sldId="282"/>
            <ac:spMk id="2" creationId="{8760093F-8C4B-456B-9222-6BD77C2F577A}"/>
          </ac:spMkLst>
        </pc:spChg>
        <pc:spChg chg="mod">
          <ac:chgData name="Lamia Spedden" userId="50dc5003df78ff8e" providerId="Windows Live" clId="Web-{444CAB91-627C-4439-BCBA-1070D9111823}" dt="2019-03-04T03:05:19.655" v="3600" actId="20577"/>
          <ac:spMkLst>
            <pc:docMk/>
            <pc:sldMk cId="1872581317" sldId="282"/>
            <ac:spMk id="3" creationId="{2F725635-63DF-4688-B025-E404658A8C7E}"/>
          </ac:spMkLst>
        </pc:spChg>
      </pc:sldChg>
      <pc:sldChg chg="modSp">
        <pc:chgData name="Lamia Spedden" userId="50dc5003df78ff8e" providerId="Windows Live" clId="Web-{444CAB91-627C-4439-BCBA-1070D9111823}" dt="2019-03-04T03:15:02.889" v="3656" actId="20577"/>
        <pc:sldMkLst>
          <pc:docMk/>
          <pc:sldMk cId="3681254771" sldId="283"/>
        </pc:sldMkLst>
        <pc:spChg chg="mod">
          <ac:chgData name="Lamia Spedden" userId="50dc5003df78ff8e" providerId="Windows Live" clId="Web-{444CAB91-627C-4439-BCBA-1070D9111823}" dt="2019-03-04T01:59:34.532" v="1464" actId="20577"/>
          <ac:spMkLst>
            <pc:docMk/>
            <pc:sldMk cId="3681254771" sldId="283"/>
            <ac:spMk id="2" creationId="{2D0ACDB7-5C5F-4555-B20B-1BA124BC14AF}"/>
          </ac:spMkLst>
        </pc:spChg>
        <pc:spChg chg="mod">
          <ac:chgData name="Lamia Spedden" userId="50dc5003df78ff8e" providerId="Windows Live" clId="Web-{444CAB91-627C-4439-BCBA-1070D9111823}" dt="2019-03-04T01:42:47.376" v="1159" actId="1076"/>
          <ac:spMkLst>
            <pc:docMk/>
            <pc:sldMk cId="3681254771" sldId="283"/>
            <ac:spMk id="3" creationId="{D9D9D7D7-A584-473C-AE30-8CB955FCEFDB}"/>
          </ac:spMkLst>
        </pc:spChg>
        <pc:spChg chg="mod">
          <ac:chgData name="Lamia Spedden" userId="50dc5003df78ff8e" providerId="Windows Live" clId="Web-{444CAB91-627C-4439-BCBA-1070D9111823}" dt="2019-03-04T03:15:02.889" v="3656" actId="20577"/>
          <ac:spMkLst>
            <pc:docMk/>
            <pc:sldMk cId="3681254771" sldId="283"/>
            <ac:spMk id="4" creationId="{D9B38AEA-233A-4DFD-90A0-2442DAF5C0EA}"/>
          </ac:spMkLst>
        </pc:spChg>
        <pc:spChg chg="mod">
          <ac:chgData name="Lamia Spedden" userId="50dc5003df78ff8e" providerId="Windows Live" clId="Web-{444CAB91-627C-4439-BCBA-1070D9111823}" dt="2019-03-04T01:56:01.814" v="1378"/>
          <ac:spMkLst>
            <pc:docMk/>
            <pc:sldMk cId="3681254771" sldId="283"/>
            <ac:spMk id="5" creationId="{77DF7287-A117-4B20-9A7C-21DF24535E37}"/>
          </ac:spMkLst>
        </pc:spChg>
      </pc:sldChg>
      <pc:sldChg chg="addSp delSp modSp">
        <pc:chgData name="Lamia Spedden" userId="50dc5003df78ff8e" providerId="Windows Live" clId="Web-{444CAB91-627C-4439-BCBA-1070D9111823}" dt="2019-03-04T03:05:00.233" v="3591" actId="20577"/>
        <pc:sldMkLst>
          <pc:docMk/>
          <pc:sldMk cId="3799735120" sldId="284"/>
        </pc:sldMkLst>
        <pc:spChg chg="mod">
          <ac:chgData name="Lamia Spedden" userId="50dc5003df78ff8e" providerId="Windows Live" clId="Web-{444CAB91-627C-4439-BCBA-1070D9111823}" dt="2019-03-04T02:00:05.344" v="1496" actId="20577"/>
          <ac:spMkLst>
            <pc:docMk/>
            <pc:sldMk cId="3799735120" sldId="284"/>
            <ac:spMk id="2" creationId="{7060AD79-1111-46C9-86EA-6AFE3FA28C02}"/>
          </ac:spMkLst>
        </pc:spChg>
        <pc:spChg chg="del">
          <ac:chgData name="Lamia Spedden" userId="50dc5003df78ff8e" providerId="Windows Live" clId="Web-{444CAB91-627C-4439-BCBA-1070D9111823}" dt="2019-03-04T01:43:08.423" v="1163"/>
          <ac:spMkLst>
            <pc:docMk/>
            <pc:sldMk cId="3799735120" sldId="284"/>
            <ac:spMk id="3" creationId="{18E0602B-B393-4391-84B6-32B115192CC9}"/>
          </ac:spMkLst>
        </pc:spChg>
        <pc:spChg chg="mod">
          <ac:chgData name="Lamia Spedden" userId="50dc5003df78ff8e" providerId="Windows Live" clId="Web-{444CAB91-627C-4439-BCBA-1070D9111823}" dt="2019-03-04T03:04:45.311" v="3569" actId="20577"/>
          <ac:spMkLst>
            <pc:docMk/>
            <pc:sldMk cId="3799735120" sldId="284"/>
            <ac:spMk id="4" creationId="{2FA85551-2463-46BE-8CA3-9C3BBF6E26C2}"/>
          </ac:spMkLst>
        </pc:spChg>
        <pc:spChg chg="del">
          <ac:chgData name="Lamia Spedden" userId="50dc5003df78ff8e" providerId="Windows Live" clId="Web-{444CAB91-627C-4439-BCBA-1070D9111823}" dt="2019-03-04T01:43:10.642" v="1164"/>
          <ac:spMkLst>
            <pc:docMk/>
            <pc:sldMk cId="3799735120" sldId="284"/>
            <ac:spMk id="5" creationId="{6CA15C3D-1367-453E-B7D8-42AE22EF7FF9}"/>
          </ac:spMkLst>
        </pc:spChg>
        <pc:spChg chg="mod">
          <ac:chgData name="Lamia Spedden" userId="50dc5003df78ff8e" providerId="Windows Live" clId="Web-{444CAB91-627C-4439-BCBA-1070D9111823}" dt="2019-03-04T03:05:00.233" v="3591" actId="20577"/>
          <ac:spMkLst>
            <pc:docMk/>
            <pc:sldMk cId="3799735120" sldId="284"/>
            <ac:spMk id="6" creationId="{3C080E11-ADD3-4A23-BE7B-151625E30A8B}"/>
          </ac:spMkLst>
        </pc:spChg>
        <pc:spChg chg="add del mod">
          <ac:chgData name="Lamia Spedden" userId="50dc5003df78ff8e" providerId="Windows Live" clId="Web-{444CAB91-627C-4439-BCBA-1070D9111823}" dt="2019-03-04T01:43:11.642" v="1165"/>
          <ac:spMkLst>
            <pc:docMk/>
            <pc:sldMk cId="3799735120" sldId="284"/>
            <ac:spMk id="10" creationId="{16D308BC-3C16-4BAF-9345-A635415B3156}"/>
          </ac:spMkLst>
        </pc:spChg>
        <pc:spChg chg="add del mod">
          <ac:chgData name="Lamia Spedden" userId="50dc5003df78ff8e" providerId="Windows Live" clId="Web-{444CAB91-627C-4439-BCBA-1070D9111823}" dt="2019-03-04T01:43:12.923" v="1166"/>
          <ac:spMkLst>
            <pc:docMk/>
            <pc:sldMk cId="3799735120" sldId="284"/>
            <ac:spMk id="12" creationId="{DEA56846-9CAA-4FED-883D-A20417134A23}"/>
          </ac:spMkLst>
        </pc:spChg>
        <pc:spChg chg="add mod">
          <ac:chgData name="Lamia Spedden" userId="50dc5003df78ff8e" providerId="Windows Live" clId="Web-{444CAB91-627C-4439-BCBA-1070D9111823}" dt="2019-03-04T01:43:15.986" v="1167"/>
          <ac:spMkLst>
            <pc:docMk/>
            <pc:sldMk cId="3799735120" sldId="284"/>
            <ac:spMk id="14" creationId="{861C1F19-24CC-4A21-89B1-CB3FBADA67CB}"/>
          </ac:spMkLst>
        </pc:spChg>
        <pc:spChg chg="add mod">
          <ac:chgData name="Lamia Spedden" userId="50dc5003df78ff8e" providerId="Windows Live" clId="Web-{444CAB91-627C-4439-BCBA-1070D9111823}" dt="2019-03-04T01:56:12.954" v="1379"/>
          <ac:spMkLst>
            <pc:docMk/>
            <pc:sldMk cId="3799735120" sldId="284"/>
            <ac:spMk id="16" creationId="{05455FDB-B215-4D3C-B74A-F42CF8142269}"/>
          </ac:spMkLst>
        </pc:spChg>
      </pc:sldChg>
      <pc:sldChg chg="addSp delSp modSp">
        <pc:chgData name="Lamia Spedden" userId="50dc5003df78ff8e" providerId="Windows Live" clId="Web-{444CAB91-627C-4439-BCBA-1070D9111823}" dt="2019-03-04T03:04:38.468" v="3564" actId="20577"/>
        <pc:sldMkLst>
          <pc:docMk/>
          <pc:sldMk cId="1112524123" sldId="285"/>
        </pc:sldMkLst>
        <pc:spChg chg="mod">
          <ac:chgData name="Lamia Spedden" userId="50dc5003df78ff8e" providerId="Windows Live" clId="Web-{444CAB91-627C-4439-BCBA-1070D9111823}" dt="2019-03-04T02:00:16.485" v="1503" actId="20577"/>
          <ac:spMkLst>
            <pc:docMk/>
            <pc:sldMk cId="1112524123" sldId="285"/>
            <ac:spMk id="2" creationId="{DCF7870F-4B37-42EB-95E1-D53EA53A50E8}"/>
          </ac:spMkLst>
        </pc:spChg>
        <pc:spChg chg="del">
          <ac:chgData name="Lamia Spedden" userId="50dc5003df78ff8e" providerId="Windows Live" clId="Web-{444CAB91-627C-4439-BCBA-1070D9111823}" dt="2019-03-04T01:43:45.845" v="1169"/>
          <ac:spMkLst>
            <pc:docMk/>
            <pc:sldMk cId="1112524123" sldId="285"/>
            <ac:spMk id="3" creationId="{0177BC2B-1DD3-4365-AAD4-FA73925B621E}"/>
          </ac:spMkLst>
        </pc:spChg>
        <pc:spChg chg="mod">
          <ac:chgData name="Lamia Spedden" userId="50dc5003df78ff8e" providerId="Windows Live" clId="Web-{444CAB91-627C-4439-BCBA-1070D9111823}" dt="2019-03-04T03:04:38.468" v="3564" actId="20577"/>
          <ac:spMkLst>
            <pc:docMk/>
            <pc:sldMk cId="1112524123" sldId="285"/>
            <ac:spMk id="4" creationId="{871037F6-20AA-41A8-8C47-9B13A8B988BC}"/>
          </ac:spMkLst>
        </pc:spChg>
        <pc:spChg chg="del">
          <ac:chgData name="Lamia Spedden" userId="50dc5003df78ff8e" providerId="Windows Live" clId="Web-{444CAB91-627C-4439-BCBA-1070D9111823}" dt="2019-03-04T01:43:47.626" v="1170"/>
          <ac:spMkLst>
            <pc:docMk/>
            <pc:sldMk cId="1112524123" sldId="285"/>
            <ac:spMk id="5" creationId="{345EA078-42DD-43DD-A661-1415FCEB5638}"/>
          </ac:spMkLst>
        </pc:spChg>
        <pc:spChg chg="mod">
          <ac:chgData name="Lamia Spedden" userId="50dc5003df78ff8e" providerId="Windows Live" clId="Web-{444CAB91-627C-4439-BCBA-1070D9111823}" dt="2019-03-04T03:04:35.093" v="3562" actId="20577"/>
          <ac:spMkLst>
            <pc:docMk/>
            <pc:sldMk cId="1112524123" sldId="285"/>
            <ac:spMk id="6" creationId="{05F5AF3B-0DD0-4DA7-BA98-5C6F41529C83}"/>
          </ac:spMkLst>
        </pc:spChg>
        <pc:spChg chg="add del mod">
          <ac:chgData name="Lamia Spedden" userId="50dc5003df78ff8e" providerId="Windows Live" clId="Web-{444CAB91-627C-4439-BCBA-1070D9111823}" dt="2019-03-04T01:43:49.033" v="1171"/>
          <ac:spMkLst>
            <pc:docMk/>
            <pc:sldMk cId="1112524123" sldId="285"/>
            <ac:spMk id="10" creationId="{260CDFD1-A625-4105-ABA9-D72096605DCE}"/>
          </ac:spMkLst>
        </pc:spChg>
        <pc:spChg chg="add del mod">
          <ac:chgData name="Lamia Spedden" userId="50dc5003df78ff8e" providerId="Windows Live" clId="Web-{444CAB91-627C-4439-BCBA-1070D9111823}" dt="2019-03-04T01:43:50.470" v="1172"/>
          <ac:spMkLst>
            <pc:docMk/>
            <pc:sldMk cId="1112524123" sldId="285"/>
            <ac:spMk id="12" creationId="{E2BB0F93-5B42-47E5-B4EC-19CD4F3EC7F3}"/>
          </ac:spMkLst>
        </pc:spChg>
        <pc:spChg chg="add mod">
          <ac:chgData name="Lamia Spedden" userId="50dc5003df78ff8e" providerId="Windows Live" clId="Web-{444CAB91-627C-4439-BCBA-1070D9111823}" dt="2019-03-04T01:44:16.283" v="1226"/>
          <ac:spMkLst>
            <pc:docMk/>
            <pc:sldMk cId="1112524123" sldId="285"/>
            <ac:spMk id="14" creationId="{EDC337D9-C9C2-43F9-AD33-6166574E38DE}"/>
          </ac:spMkLst>
        </pc:spChg>
        <pc:spChg chg="add mod">
          <ac:chgData name="Lamia Spedden" userId="50dc5003df78ff8e" providerId="Windows Live" clId="Web-{444CAB91-627C-4439-BCBA-1070D9111823}" dt="2019-03-04T01:44:19.454" v="1227"/>
          <ac:spMkLst>
            <pc:docMk/>
            <pc:sldMk cId="1112524123" sldId="285"/>
            <ac:spMk id="16" creationId="{FA787300-72BB-4671-8845-79B594C025CF}"/>
          </ac:spMkLst>
        </pc:spChg>
      </pc:sldChg>
      <pc:sldChg chg="modSp modNotes">
        <pc:chgData name="Lamia Spedden" userId="50dc5003df78ff8e" providerId="Windows Live" clId="Web-{444CAB91-627C-4439-BCBA-1070D9111823}" dt="2019-03-04T03:03:53.983" v="3550" actId="14100"/>
        <pc:sldMkLst>
          <pc:docMk/>
          <pc:sldMk cId="2217783910" sldId="286"/>
        </pc:sldMkLst>
        <pc:spChg chg="mod">
          <ac:chgData name="Lamia Spedden" userId="50dc5003df78ff8e" providerId="Windows Live" clId="Web-{444CAB91-627C-4439-BCBA-1070D9111823}" dt="2019-03-04T02:01:52.922" v="1570" actId="20577"/>
          <ac:spMkLst>
            <pc:docMk/>
            <pc:sldMk cId="2217783910" sldId="286"/>
            <ac:spMk id="2" creationId="{915B449D-A45D-4A02-BEA6-5A4B558C40A7}"/>
          </ac:spMkLst>
        </pc:spChg>
        <pc:spChg chg="mod">
          <ac:chgData name="Lamia Spedden" userId="50dc5003df78ff8e" providerId="Windows Live" clId="Web-{444CAB91-627C-4439-BCBA-1070D9111823}" dt="2019-03-04T03:03:53.983" v="3550" actId="14100"/>
          <ac:spMkLst>
            <pc:docMk/>
            <pc:sldMk cId="2217783910" sldId="286"/>
            <ac:spMk id="3" creationId="{D031F393-B2F7-41C0-B261-D35397DFE7B0}"/>
          </ac:spMkLst>
        </pc:spChg>
      </pc:sldChg>
      <pc:sldChg chg="addSp delSp modSp">
        <pc:chgData name="Lamia Spedden" userId="50dc5003df78ff8e" providerId="Windows Live" clId="Web-{444CAB91-627C-4439-BCBA-1070D9111823}" dt="2019-03-04T02:36:35.686" v="2785"/>
        <pc:sldMkLst>
          <pc:docMk/>
          <pc:sldMk cId="973504061" sldId="287"/>
        </pc:sldMkLst>
        <pc:spChg chg="mod">
          <ac:chgData name="Lamia Spedden" userId="50dc5003df78ff8e" providerId="Windows Live" clId="Web-{444CAB91-627C-4439-BCBA-1070D9111823}" dt="2019-03-04T02:02:13.235" v="1628" actId="20577"/>
          <ac:spMkLst>
            <pc:docMk/>
            <pc:sldMk cId="973504061" sldId="287"/>
            <ac:spMk id="2" creationId="{690215E8-0CD6-45F0-884B-3E20AE3587EA}"/>
          </ac:spMkLst>
        </pc:spChg>
        <pc:spChg chg="del mod">
          <ac:chgData name="Lamia Spedden" userId="50dc5003df78ff8e" providerId="Windows Live" clId="Web-{444CAB91-627C-4439-BCBA-1070D9111823}" dt="2019-03-04T02:35:45.436" v="2782"/>
          <ac:spMkLst>
            <pc:docMk/>
            <pc:sldMk cId="973504061" sldId="287"/>
            <ac:spMk id="3" creationId="{D031F393-B2F7-41C0-B261-D35397DFE7B0}"/>
          </ac:spMkLst>
        </pc:spChg>
        <pc:graphicFrameChg chg="add mod ord modGraphic">
          <ac:chgData name="Lamia Spedden" userId="50dc5003df78ff8e" providerId="Windows Live" clId="Web-{444CAB91-627C-4439-BCBA-1070D9111823}" dt="2019-03-04T02:36:35.686" v="2785"/>
          <ac:graphicFrameMkLst>
            <pc:docMk/>
            <pc:sldMk cId="973504061" sldId="287"/>
            <ac:graphicFrameMk id="6" creationId="{099FB00B-861F-4263-B02C-BBC094F5E278}"/>
          </ac:graphicFrameMkLst>
        </pc:graphicFrameChg>
      </pc:sldChg>
      <pc:sldChg chg="addSp delSp modSp">
        <pc:chgData name="Lamia Spedden" userId="50dc5003df78ff8e" providerId="Windows Live" clId="Web-{444CAB91-627C-4439-BCBA-1070D9111823}" dt="2019-03-04T02:35:23.499" v="2778"/>
        <pc:sldMkLst>
          <pc:docMk/>
          <pc:sldMk cId="1584435615" sldId="288"/>
        </pc:sldMkLst>
        <pc:spChg chg="mod">
          <ac:chgData name="Lamia Spedden" userId="50dc5003df78ff8e" providerId="Windows Live" clId="Web-{444CAB91-627C-4439-BCBA-1070D9111823}" dt="2019-03-04T02:02:00.126" v="1599" actId="20577"/>
          <ac:spMkLst>
            <pc:docMk/>
            <pc:sldMk cId="1584435615" sldId="288"/>
            <ac:spMk id="2" creationId="{915B449D-A45D-4A02-BEA6-5A4B558C40A7}"/>
          </ac:spMkLst>
        </pc:spChg>
        <pc:spChg chg="del mod">
          <ac:chgData name="Lamia Spedden" userId="50dc5003df78ff8e" providerId="Windows Live" clId="Web-{444CAB91-627C-4439-BCBA-1070D9111823}" dt="2019-03-04T02:34:34.421" v="2776"/>
          <ac:spMkLst>
            <pc:docMk/>
            <pc:sldMk cId="1584435615" sldId="288"/>
            <ac:spMk id="3" creationId="{D031F393-B2F7-41C0-B261-D35397DFE7B0}"/>
          </ac:spMkLst>
        </pc:spChg>
        <pc:graphicFrameChg chg="add mod ord modGraphic">
          <ac:chgData name="Lamia Spedden" userId="50dc5003df78ff8e" providerId="Windows Live" clId="Web-{444CAB91-627C-4439-BCBA-1070D9111823}" dt="2019-03-04T02:35:23.499" v="2778"/>
          <ac:graphicFrameMkLst>
            <pc:docMk/>
            <pc:sldMk cId="1584435615" sldId="288"/>
            <ac:graphicFrameMk id="6" creationId="{C0B7A32A-E0E5-4B45-9D31-C36CA19F96E9}"/>
          </ac:graphicFrameMkLst>
        </pc:graphicFrameChg>
      </pc:sldChg>
      <pc:sldChg chg="modSp">
        <pc:chgData name="Lamia Spedden" userId="50dc5003df78ff8e" providerId="Windows Live" clId="Web-{444CAB91-627C-4439-BCBA-1070D9111823}" dt="2019-03-04T03:04:00.108" v="3551" actId="14100"/>
        <pc:sldMkLst>
          <pc:docMk/>
          <pc:sldMk cId="1599188455" sldId="290"/>
        </pc:sldMkLst>
        <pc:spChg chg="mod">
          <ac:chgData name="Lamia Spedden" userId="50dc5003df78ff8e" providerId="Windows Live" clId="Web-{444CAB91-627C-4439-BCBA-1070D9111823}" dt="2019-03-04T02:02:34.563" v="1659" actId="20577"/>
          <ac:spMkLst>
            <pc:docMk/>
            <pc:sldMk cId="1599188455" sldId="290"/>
            <ac:spMk id="2" creationId="{3BD1D97B-EF24-4660-85C5-A6C08373583E}"/>
          </ac:spMkLst>
        </pc:spChg>
        <pc:spChg chg="mod">
          <ac:chgData name="Lamia Spedden" userId="50dc5003df78ff8e" providerId="Windows Live" clId="Web-{444CAB91-627C-4439-BCBA-1070D9111823}" dt="2019-03-04T03:04:00.108" v="3551" actId="14100"/>
          <ac:spMkLst>
            <pc:docMk/>
            <pc:sldMk cId="1599188455" sldId="290"/>
            <ac:spMk id="3" creationId="{4AE2E58C-AE79-476C-9AFF-DF7B8DFC8AEE}"/>
          </ac:spMkLst>
        </pc:spChg>
      </pc:sldChg>
      <pc:sldChg chg="addSp delSp modSp add ord replId modNotes">
        <pc:chgData name="Lamia Spedden" userId="50dc5003df78ff8e" providerId="Windows Live" clId="Web-{444CAB91-627C-4439-BCBA-1070D9111823}" dt="2019-03-04T03:12:02.733" v="3625"/>
        <pc:sldMkLst>
          <pc:docMk/>
          <pc:sldMk cId="689360842" sldId="291"/>
        </pc:sldMkLst>
        <pc:spChg chg="mod">
          <ac:chgData name="Lamia Spedden" userId="50dc5003df78ff8e" providerId="Windows Live" clId="Web-{444CAB91-627C-4439-BCBA-1070D9111823}" dt="2019-03-04T02:02:45.876" v="1666" actId="20577"/>
          <ac:spMkLst>
            <pc:docMk/>
            <pc:sldMk cId="689360842" sldId="291"/>
            <ac:spMk id="2" creationId="{00000000-0000-0000-0000-000000000000}"/>
          </ac:spMkLst>
        </pc:spChg>
        <pc:spChg chg="add del mod">
          <ac:chgData name="Lamia Spedden" userId="50dc5003df78ff8e" providerId="Windows Live" clId="Web-{444CAB91-627C-4439-BCBA-1070D9111823}" dt="2019-03-04T02:18:10.500" v="1898"/>
          <ac:spMkLst>
            <pc:docMk/>
            <pc:sldMk cId="689360842" sldId="291"/>
            <ac:spMk id="3" creationId="{00000000-0000-0000-0000-000000000000}"/>
          </ac:spMkLst>
        </pc:spChg>
        <pc:spChg chg="add del mod">
          <ac:chgData name="Lamia Spedden" userId="50dc5003df78ff8e" providerId="Windows Live" clId="Web-{444CAB91-627C-4439-BCBA-1070D9111823}" dt="2019-03-03T23:41:26.517" v="315"/>
          <ac:spMkLst>
            <pc:docMk/>
            <pc:sldMk cId="689360842" sldId="291"/>
            <ac:spMk id="569" creationId="{80675C51-34E9-415F-BFD0-41A5942247B1}"/>
          </ac:spMkLst>
        </pc:spChg>
        <pc:graphicFrameChg chg="add del mod modGraphic">
          <ac:chgData name="Lamia Spedden" userId="50dc5003df78ff8e" providerId="Windows Live" clId="Web-{444CAB91-627C-4439-BCBA-1070D9111823}" dt="2019-03-03T23:36:56.736" v="231"/>
          <ac:graphicFrameMkLst>
            <pc:docMk/>
            <pc:sldMk cId="689360842" sldId="291"/>
            <ac:graphicFrameMk id="6" creationId="{CB44CCF8-1A2E-49C5-89E7-465B29FFAA9D}"/>
          </ac:graphicFrameMkLst>
        </pc:graphicFrameChg>
        <pc:graphicFrameChg chg="add del mod modGraphic">
          <ac:chgData name="Lamia Spedden" userId="50dc5003df78ff8e" providerId="Windows Live" clId="Web-{444CAB91-627C-4439-BCBA-1070D9111823}" dt="2019-03-03T23:41:41.486" v="320"/>
          <ac:graphicFrameMkLst>
            <pc:docMk/>
            <pc:sldMk cId="689360842" sldId="291"/>
            <ac:graphicFrameMk id="322" creationId="{A8D89C29-E866-4E94-A276-BC9E46025509}"/>
          </ac:graphicFrameMkLst>
        </pc:graphicFrameChg>
        <pc:graphicFrameChg chg="add del">
          <ac:chgData name="Lamia Spedden" userId="50dc5003df78ff8e" providerId="Windows Live" clId="Web-{444CAB91-627C-4439-BCBA-1070D9111823}" dt="2019-03-03T23:40:02.767" v="300"/>
          <ac:graphicFrameMkLst>
            <pc:docMk/>
            <pc:sldMk cId="689360842" sldId="291"/>
            <ac:graphicFrameMk id="570" creationId="{6D26277C-5103-4A24-9DF6-CD76EC88DCFD}"/>
          </ac:graphicFrameMkLst>
        </pc:graphicFrameChg>
        <pc:graphicFrameChg chg="add del modGraphic">
          <ac:chgData name="Lamia Spedden" userId="50dc5003df78ff8e" providerId="Windows Live" clId="Web-{444CAB91-627C-4439-BCBA-1070D9111823}" dt="2019-03-03T23:41:23.314" v="313"/>
          <ac:graphicFrameMkLst>
            <pc:docMk/>
            <pc:sldMk cId="689360842" sldId="291"/>
            <ac:graphicFrameMk id="580" creationId="{6D26277C-5103-4A24-9DF6-CD76EC88DCFD}"/>
          </ac:graphicFrameMkLst>
        </pc:graphicFrameChg>
        <pc:graphicFrameChg chg="add mod ord modGraphic">
          <ac:chgData name="Lamia Spedden" userId="50dc5003df78ff8e" providerId="Windows Live" clId="Web-{444CAB91-627C-4439-BCBA-1070D9111823}" dt="2019-03-04T02:24:22.343" v="2395" actId="14100"/>
          <ac:graphicFrameMkLst>
            <pc:docMk/>
            <pc:sldMk cId="689360842" sldId="291"/>
            <ac:graphicFrameMk id="662" creationId="{F984135D-CBDA-4483-805B-0621A61D9F5B}"/>
          </ac:graphicFrameMkLst>
        </pc:graphicFrameChg>
      </pc:sldChg>
      <pc:sldChg chg="modSp add replId">
        <pc:chgData name="Lamia Spedden" userId="50dc5003df78ff8e" providerId="Windows Live" clId="Web-{444CAB91-627C-4439-BCBA-1070D9111823}" dt="2019-03-04T03:02:57.030" v="3542" actId="20577"/>
        <pc:sldMkLst>
          <pc:docMk/>
          <pc:sldMk cId="395416124" sldId="292"/>
        </pc:sldMkLst>
        <pc:spChg chg="mod">
          <ac:chgData name="Lamia Spedden" userId="50dc5003df78ff8e" providerId="Windows Live" clId="Web-{444CAB91-627C-4439-BCBA-1070D9111823}" dt="2019-03-04T01:05:47.926" v="754" actId="20577"/>
          <ac:spMkLst>
            <pc:docMk/>
            <pc:sldMk cId="395416124" sldId="292"/>
            <ac:spMk id="2" creationId="{00000000-0000-0000-0000-000000000000}"/>
          </ac:spMkLst>
        </pc:spChg>
        <pc:spChg chg="mod">
          <ac:chgData name="Lamia Spedden" userId="50dc5003df78ff8e" providerId="Windows Live" clId="Web-{444CAB91-627C-4439-BCBA-1070D9111823}" dt="2019-03-04T03:02:57.030" v="3542" actId="20577"/>
          <ac:spMkLst>
            <pc:docMk/>
            <pc:sldMk cId="395416124" sldId="292"/>
            <ac:spMk id="3" creationId="{00000000-0000-0000-0000-000000000000}"/>
          </ac:spMkLst>
        </pc:spChg>
      </pc:sldChg>
      <pc:sldChg chg="modSp add replId">
        <pc:chgData name="Lamia Spedden" userId="50dc5003df78ff8e" providerId="Windows Live" clId="Web-{444CAB91-627C-4439-BCBA-1070D9111823}" dt="2019-03-04T01:59:48.344" v="1475" actId="20577"/>
        <pc:sldMkLst>
          <pc:docMk/>
          <pc:sldMk cId="937224789" sldId="293"/>
        </pc:sldMkLst>
        <pc:spChg chg="mod">
          <ac:chgData name="Lamia Spedden" userId="50dc5003df78ff8e" providerId="Windows Live" clId="Web-{444CAB91-627C-4439-BCBA-1070D9111823}" dt="2019-03-04T01:59:48.344" v="1475" actId="20577"/>
          <ac:spMkLst>
            <pc:docMk/>
            <pc:sldMk cId="937224789" sldId="293"/>
            <ac:spMk id="2" creationId="{00000000-0000-0000-0000-000000000000}"/>
          </ac:spMkLst>
        </pc:spChg>
        <pc:graphicFrameChg chg="modGraphic">
          <ac:chgData name="Lamia Spedden" userId="50dc5003df78ff8e" providerId="Windows Live" clId="Web-{444CAB91-627C-4439-BCBA-1070D9111823}" dt="2019-03-04T01:33:54.361" v="1078"/>
          <ac:graphicFrameMkLst>
            <pc:docMk/>
            <pc:sldMk cId="937224789" sldId="293"/>
            <ac:graphicFrameMk id="6" creationId="{3CE79584-2BC2-4924-B357-C23B927D9334}"/>
          </ac:graphicFrameMkLst>
        </pc:graphicFrameChg>
        <pc:graphicFrameChg chg="mod modGraphic">
          <ac:chgData name="Lamia Spedden" userId="50dc5003df78ff8e" providerId="Windows Live" clId="Web-{444CAB91-627C-4439-BCBA-1070D9111823}" dt="2019-03-04T01:34:06.611" v="1080"/>
          <ac:graphicFrameMkLst>
            <pc:docMk/>
            <pc:sldMk cId="937224789" sldId="293"/>
            <ac:graphicFrameMk id="222" creationId="{0323849F-7B91-4138-8D0F-6C6BBCD805B6}"/>
          </ac:graphicFrameMkLst>
        </pc:graphicFrameChg>
      </pc:sldChg>
      <pc:sldChg chg="addSp delSp modSp add del replId">
        <pc:chgData name="Lamia Spedden" userId="50dc5003df78ff8e" providerId="Windows Live" clId="Web-{444CAB91-627C-4439-BCBA-1070D9111823}" dt="2019-03-04T01:42:20.720" v="1155"/>
        <pc:sldMkLst>
          <pc:docMk/>
          <pc:sldMk cId="2027668765" sldId="294"/>
        </pc:sldMkLst>
        <pc:spChg chg="del">
          <ac:chgData name="Lamia Spedden" userId="50dc5003df78ff8e" providerId="Windows Live" clId="Web-{444CAB91-627C-4439-BCBA-1070D9111823}" dt="2019-03-04T01:40:56.627" v="1146"/>
          <ac:spMkLst>
            <pc:docMk/>
            <pc:sldMk cId="2027668765" sldId="294"/>
            <ac:spMk id="3" creationId="{D9D9D7D7-A584-473C-AE30-8CB955FCEFDB}"/>
          </ac:spMkLst>
        </pc:spChg>
        <pc:spChg chg="del">
          <ac:chgData name="Lamia Spedden" userId="50dc5003df78ff8e" providerId="Windows Live" clId="Web-{444CAB91-627C-4439-BCBA-1070D9111823}" dt="2019-03-04T01:39:51.189" v="1141"/>
          <ac:spMkLst>
            <pc:docMk/>
            <pc:sldMk cId="2027668765" sldId="294"/>
            <ac:spMk id="4" creationId="{D9B38AEA-233A-4DFD-90A0-2442DAF5C0EA}"/>
          </ac:spMkLst>
        </pc:spChg>
        <pc:spChg chg="del">
          <ac:chgData name="Lamia Spedden" userId="50dc5003df78ff8e" providerId="Windows Live" clId="Web-{444CAB91-627C-4439-BCBA-1070D9111823}" dt="2019-03-04T01:40:58.502" v="1147"/>
          <ac:spMkLst>
            <pc:docMk/>
            <pc:sldMk cId="2027668765" sldId="294"/>
            <ac:spMk id="5" creationId="{77DF7287-A117-4B20-9A7C-21DF24535E37}"/>
          </ac:spMkLst>
        </pc:spChg>
        <pc:spChg chg="del">
          <ac:chgData name="Lamia Spedden" userId="50dc5003df78ff8e" providerId="Windows Live" clId="Web-{444CAB91-627C-4439-BCBA-1070D9111823}" dt="2019-03-04T01:39:53.158" v="1142"/>
          <ac:spMkLst>
            <pc:docMk/>
            <pc:sldMk cId="2027668765" sldId="294"/>
            <ac:spMk id="6" creationId="{3778AC53-41B2-48D5-BA87-95B5028ABCC1}"/>
          </ac:spMkLst>
        </pc:spChg>
        <pc:spChg chg="add del mod">
          <ac:chgData name="Lamia Spedden" userId="50dc5003df78ff8e" providerId="Windows Live" clId="Web-{444CAB91-627C-4439-BCBA-1070D9111823}" dt="2019-03-04T01:39:58.517" v="1143"/>
          <ac:spMkLst>
            <pc:docMk/>
            <pc:sldMk cId="2027668765" sldId="294"/>
            <ac:spMk id="10" creationId="{309A47B3-2687-491A-8681-E108B89D0439}"/>
          </ac:spMkLst>
        </pc:spChg>
        <pc:spChg chg="add del mod">
          <ac:chgData name="Lamia Spedden" userId="50dc5003df78ff8e" providerId="Windows Live" clId="Web-{444CAB91-627C-4439-BCBA-1070D9111823}" dt="2019-03-04T01:40:01.627" v="1144"/>
          <ac:spMkLst>
            <pc:docMk/>
            <pc:sldMk cId="2027668765" sldId="294"/>
            <ac:spMk id="12" creationId="{79518FA1-89D3-4C3F-9DF8-C81196E6FCE1}"/>
          </ac:spMkLst>
        </pc:spChg>
        <pc:spChg chg="add del mod">
          <ac:chgData name="Lamia Spedden" userId="50dc5003df78ff8e" providerId="Windows Live" clId="Web-{444CAB91-627C-4439-BCBA-1070D9111823}" dt="2019-03-04T01:41:00.580" v="1148"/>
          <ac:spMkLst>
            <pc:docMk/>
            <pc:sldMk cId="2027668765" sldId="294"/>
            <ac:spMk id="120" creationId="{F8499A4C-ADBF-42B4-8291-34048D0BE6CC}"/>
          </ac:spMkLst>
        </pc:spChg>
        <pc:spChg chg="add del mod">
          <ac:chgData name="Lamia Spedden" userId="50dc5003df78ff8e" providerId="Windows Live" clId="Web-{444CAB91-627C-4439-BCBA-1070D9111823}" dt="2019-03-04T01:41:01.923" v="1149"/>
          <ac:spMkLst>
            <pc:docMk/>
            <pc:sldMk cId="2027668765" sldId="294"/>
            <ac:spMk id="131" creationId="{50D68A47-4C93-4B31-A4E2-96A8A8ADD7F8}"/>
          </ac:spMkLst>
        </pc:spChg>
        <pc:graphicFrameChg chg="add mod ord modGraphic">
          <ac:chgData name="Lamia Spedden" userId="50dc5003df78ff8e" providerId="Windows Live" clId="Web-{444CAB91-627C-4439-BCBA-1070D9111823}" dt="2019-03-04T01:41:08.033" v="1150"/>
          <ac:graphicFrameMkLst>
            <pc:docMk/>
            <pc:sldMk cId="2027668765" sldId="294"/>
            <ac:graphicFrameMk id="13" creationId="{FD7EF78D-F408-4D6B-89E1-314F26D02781}"/>
          </ac:graphicFrameMkLst>
        </pc:graphicFrameChg>
        <pc:graphicFrameChg chg="add mod ord modGraphic">
          <ac:chgData name="Lamia Spedden" userId="50dc5003df78ff8e" providerId="Windows Live" clId="Web-{444CAB91-627C-4439-BCBA-1070D9111823}" dt="2019-03-04T01:42:06.126" v="1154" actId="14100"/>
          <ac:graphicFrameMkLst>
            <pc:docMk/>
            <pc:sldMk cId="2027668765" sldId="294"/>
            <ac:graphicFrameMk id="21" creationId="{3DEFCB14-1F3B-48B3-97B4-2BD7B32531E9}"/>
          </ac:graphicFrameMkLst>
        </pc:graphicFrameChg>
      </pc:sldChg>
    </pc:docChg>
  </pc:docChgLst>
  <pc:docChgLst>
    <pc:chgData name="Guest User" providerId="Windows Live" clId="Web-{59BAD271-9F00-4D15-9035-4C8F9A1AB5CF}"/>
    <pc:docChg chg="modSld">
      <pc:chgData name="Guest User" userId="" providerId="Windows Live" clId="Web-{59BAD271-9F00-4D15-9035-4C8F9A1AB5CF}" dt="2019-03-03T21:32:59.270" v="1355" actId="20577"/>
      <pc:docMkLst>
        <pc:docMk/>
      </pc:docMkLst>
      <pc:sldChg chg="modSp modNotes">
        <pc:chgData name="Guest User" userId="" providerId="Windows Live" clId="Web-{59BAD271-9F00-4D15-9035-4C8F9A1AB5CF}" dt="2019-03-03T20:57:01.768" v="764" actId="20577"/>
        <pc:sldMkLst>
          <pc:docMk/>
          <pc:sldMk cId="3443536178" sldId="278"/>
        </pc:sldMkLst>
        <pc:spChg chg="mod">
          <ac:chgData name="Guest User" userId="" providerId="Windows Live" clId="Web-{59BAD271-9F00-4D15-9035-4C8F9A1AB5CF}" dt="2019-03-03T20:57:01.768" v="764" actId="20577"/>
          <ac:spMkLst>
            <pc:docMk/>
            <pc:sldMk cId="3443536178" sldId="278"/>
            <ac:spMk id="3" creationId="{00000000-0000-0000-0000-000000000000}"/>
          </ac:spMkLst>
        </pc:spChg>
      </pc:sldChg>
      <pc:sldChg chg="modSp modNotes">
        <pc:chgData name="Guest User" userId="" providerId="Windows Live" clId="Web-{59BAD271-9F00-4D15-9035-4C8F9A1AB5CF}" dt="2019-03-03T21:24:42.112" v="1266" actId="20577"/>
        <pc:sldMkLst>
          <pc:docMk/>
          <pc:sldMk cId="1128900325" sldId="279"/>
        </pc:sldMkLst>
        <pc:spChg chg="mod">
          <ac:chgData name="Guest User" userId="" providerId="Windows Live" clId="Web-{59BAD271-9F00-4D15-9035-4C8F9A1AB5CF}" dt="2019-03-03T21:24:42.112" v="1266" actId="20577"/>
          <ac:spMkLst>
            <pc:docMk/>
            <pc:sldMk cId="1128900325" sldId="279"/>
            <ac:spMk id="3" creationId="{CABF5B19-335A-4781-879C-A86A6B04FA84}"/>
          </ac:spMkLst>
        </pc:spChg>
      </pc:sldChg>
      <pc:sldChg chg="modSp modNotes">
        <pc:chgData name="Guest User" userId="" providerId="Windows Live" clId="Web-{59BAD271-9F00-4D15-9035-4C8F9A1AB5CF}" dt="2019-03-03T21:25:33.579" v="1287" actId="20577"/>
        <pc:sldMkLst>
          <pc:docMk/>
          <pc:sldMk cId="805550832" sldId="280"/>
        </pc:sldMkLst>
        <pc:spChg chg="mod">
          <ac:chgData name="Guest User" userId="" providerId="Windows Live" clId="Web-{59BAD271-9F00-4D15-9035-4C8F9A1AB5CF}" dt="2019-03-03T21:25:33.579" v="1287" actId="20577"/>
          <ac:spMkLst>
            <pc:docMk/>
            <pc:sldMk cId="805550832" sldId="280"/>
            <ac:spMk id="3" creationId="{F441B235-E843-4801-8109-320B8523CA47}"/>
          </ac:spMkLst>
        </pc:spChg>
      </pc:sldChg>
      <pc:sldChg chg="modSp modNotes">
        <pc:chgData name="Guest User" userId="" providerId="Windows Live" clId="Web-{59BAD271-9F00-4D15-9035-4C8F9A1AB5CF}" dt="2019-03-03T21:25:51.017" v="1292" actId="20577"/>
        <pc:sldMkLst>
          <pc:docMk/>
          <pc:sldMk cId="3115812814" sldId="281"/>
        </pc:sldMkLst>
        <pc:spChg chg="mod">
          <ac:chgData name="Guest User" userId="" providerId="Windows Live" clId="Web-{59BAD271-9F00-4D15-9035-4C8F9A1AB5CF}" dt="2019-03-03T21:25:51.017" v="1292" actId="20577"/>
          <ac:spMkLst>
            <pc:docMk/>
            <pc:sldMk cId="3115812814" sldId="281"/>
            <ac:spMk id="3" creationId="{BFB2A7B8-E9A6-4C68-A54A-0918D3FE2954}"/>
          </ac:spMkLst>
        </pc:spChg>
      </pc:sldChg>
      <pc:sldChg chg="modSp modNotes">
        <pc:chgData name="Guest User" userId="" providerId="Windows Live" clId="Web-{59BAD271-9F00-4D15-9035-4C8F9A1AB5CF}" dt="2019-03-03T21:32:59.254" v="1354" actId="20577"/>
        <pc:sldMkLst>
          <pc:docMk/>
          <pc:sldMk cId="1872581317" sldId="282"/>
        </pc:sldMkLst>
        <pc:spChg chg="mod">
          <ac:chgData name="Guest User" userId="" providerId="Windows Live" clId="Web-{59BAD271-9F00-4D15-9035-4C8F9A1AB5CF}" dt="2019-03-03T21:32:59.254" v="1354" actId="20577"/>
          <ac:spMkLst>
            <pc:docMk/>
            <pc:sldMk cId="1872581317" sldId="282"/>
            <ac:spMk id="3" creationId="{2F725635-63DF-4688-B025-E404658A8C7E}"/>
          </ac:spMkLst>
        </pc:spChg>
      </pc:sldChg>
    </pc:docChg>
  </pc:docChgLst>
  <pc:docChgLst>
    <pc:chgData name="amber dickinson" userId="1a0e993478b74d8f" providerId="Windows Live" clId="Web-{3B353A1F-28A9-42E4-AF7C-19AD71B0FC41}"/>
    <pc:docChg chg="addSld modSld">
      <pc:chgData name="amber dickinson" userId="1a0e993478b74d8f" providerId="Windows Live" clId="Web-{3B353A1F-28A9-42E4-AF7C-19AD71B0FC41}" dt="2019-03-03T20:13:57.151" v="1297"/>
      <pc:docMkLst>
        <pc:docMk/>
      </pc:docMkLst>
      <pc:sldChg chg="modSp">
        <pc:chgData name="amber dickinson" userId="1a0e993478b74d8f" providerId="Windows Live" clId="Web-{3B353A1F-28A9-42E4-AF7C-19AD71B0FC41}" dt="2019-03-03T18:22:52.720" v="1288" actId="20577"/>
        <pc:sldMkLst>
          <pc:docMk/>
          <pc:sldMk cId="3838903475" sldId="264"/>
        </pc:sldMkLst>
        <pc:spChg chg="mod">
          <ac:chgData name="amber dickinson" userId="1a0e993478b74d8f" providerId="Windows Live" clId="Web-{3B353A1F-28A9-42E4-AF7C-19AD71B0FC41}" dt="2019-03-03T18:22:52.720" v="1288" actId="20577"/>
          <ac:spMkLst>
            <pc:docMk/>
            <pc:sldMk cId="3838903475" sldId="264"/>
            <ac:spMk id="3" creationId="{00000000-0000-0000-0000-000000000000}"/>
          </ac:spMkLst>
        </pc:spChg>
      </pc:sldChg>
      <pc:sldChg chg="modSp">
        <pc:chgData name="amber dickinson" userId="1a0e993478b74d8f" providerId="Windows Live" clId="Web-{3B353A1F-28A9-42E4-AF7C-19AD71B0FC41}" dt="2019-03-03T18:22:38.626" v="1285" actId="20577"/>
        <pc:sldMkLst>
          <pc:docMk/>
          <pc:sldMk cId="2773232419" sldId="273"/>
        </pc:sldMkLst>
        <pc:spChg chg="mod">
          <ac:chgData name="amber dickinson" userId="1a0e993478b74d8f" providerId="Windows Live" clId="Web-{3B353A1F-28A9-42E4-AF7C-19AD71B0FC41}" dt="2019-03-03T18:22:38.626" v="1285" actId="20577"/>
          <ac:spMkLst>
            <pc:docMk/>
            <pc:sldMk cId="2773232419" sldId="273"/>
            <ac:spMk id="3" creationId="{00000000-0000-0000-0000-000000000000}"/>
          </ac:spMkLst>
        </pc:spChg>
      </pc:sldChg>
      <pc:sldChg chg="modSp">
        <pc:chgData name="amber dickinson" userId="1a0e993478b74d8f" providerId="Windows Live" clId="Web-{3B353A1F-28A9-42E4-AF7C-19AD71B0FC41}" dt="2019-03-03T17:13:12.512" v="195" actId="20577"/>
        <pc:sldMkLst>
          <pc:docMk/>
          <pc:sldMk cId="1273638427" sldId="275"/>
        </pc:sldMkLst>
        <pc:spChg chg="mod">
          <ac:chgData name="amber dickinson" userId="1a0e993478b74d8f" providerId="Windows Live" clId="Web-{3B353A1F-28A9-42E4-AF7C-19AD71B0FC41}" dt="2019-03-03T17:13:12.512" v="195" actId="20577"/>
          <ac:spMkLst>
            <pc:docMk/>
            <pc:sldMk cId="1273638427" sldId="275"/>
            <ac:spMk id="3" creationId="{00000000-0000-0000-0000-000000000000}"/>
          </ac:spMkLst>
        </pc:spChg>
      </pc:sldChg>
      <pc:sldChg chg="modSp">
        <pc:chgData name="amber dickinson" userId="1a0e993478b74d8f" providerId="Windows Live" clId="Web-{3B353A1F-28A9-42E4-AF7C-19AD71B0FC41}" dt="2019-03-03T17:00:11.690" v="121" actId="20577"/>
        <pc:sldMkLst>
          <pc:docMk/>
          <pc:sldMk cId="805550832" sldId="280"/>
        </pc:sldMkLst>
        <pc:spChg chg="mod">
          <ac:chgData name="amber dickinson" userId="1a0e993478b74d8f" providerId="Windows Live" clId="Web-{3B353A1F-28A9-42E4-AF7C-19AD71B0FC41}" dt="2019-03-03T17:00:11.690" v="121" actId="20577"/>
          <ac:spMkLst>
            <pc:docMk/>
            <pc:sldMk cId="805550832" sldId="280"/>
            <ac:spMk id="3" creationId="{F441B235-E843-4801-8109-320B8523CA47}"/>
          </ac:spMkLst>
        </pc:spChg>
      </pc:sldChg>
      <pc:sldChg chg="modSp">
        <pc:chgData name="amber dickinson" userId="1a0e993478b74d8f" providerId="Windows Live" clId="Web-{3B353A1F-28A9-42E4-AF7C-19AD71B0FC41}" dt="2019-03-03T16:59:41.393" v="93" actId="20577"/>
        <pc:sldMkLst>
          <pc:docMk/>
          <pc:sldMk cId="3115812814" sldId="281"/>
        </pc:sldMkLst>
        <pc:spChg chg="mod">
          <ac:chgData name="amber dickinson" userId="1a0e993478b74d8f" providerId="Windows Live" clId="Web-{3B353A1F-28A9-42E4-AF7C-19AD71B0FC41}" dt="2019-03-03T16:59:41.393" v="93" actId="20577"/>
          <ac:spMkLst>
            <pc:docMk/>
            <pc:sldMk cId="3115812814" sldId="281"/>
            <ac:spMk id="3" creationId="{BFB2A7B8-E9A6-4C68-A54A-0918D3FE2954}"/>
          </ac:spMkLst>
        </pc:spChg>
      </pc:sldChg>
      <pc:sldChg chg="modSp">
        <pc:chgData name="amber dickinson" userId="1a0e993478b74d8f" providerId="Windows Live" clId="Web-{3B353A1F-28A9-42E4-AF7C-19AD71B0FC41}" dt="2019-03-03T16:59:23.752" v="85" actId="20577"/>
        <pc:sldMkLst>
          <pc:docMk/>
          <pc:sldMk cId="1872581317" sldId="282"/>
        </pc:sldMkLst>
        <pc:spChg chg="mod">
          <ac:chgData name="amber dickinson" userId="1a0e993478b74d8f" providerId="Windows Live" clId="Web-{3B353A1F-28A9-42E4-AF7C-19AD71B0FC41}" dt="2019-03-03T16:59:23.752" v="85" actId="20577"/>
          <ac:spMkLst>
            <pc:docMk/>
            <pc:sldMk cId="1872581317" sldId="282"/>
            <ac:spMk id="3" creationId="{2F725635-63DF-4688-B025-E404658A8C7E}"/>
          </ac:spMkLst>
        </pc:spChg>
      </pc:sldChg>
      <pc:sldChg chg="modSp">
        <pc:chgData name="amber dickinson" userId="1a0e993478b74d8f" providerId="Windows Live" clId="Web-{3B353A1F-28A9-42E4-AF7C-19AD71B0FC41}" dt="2019-03-03T17:18:03.750" v="292" actId="20577"/>
        <pc:sldMkLst>
          <pc:docMk/>
          <pc:sldMk cId="2217783910" sldId="286"/>
        </pc:sldMkLst>
        <pc:spChg chg="mod">
          <ac:chgData name="amber dickinson" userId="1a0e993478b74d8f" providerId="Windows Live" clId="Web-{3B353A1F-28A9-42E4-AF7C-19AD71B0FC41}" dt="2019-03-03T17:14:49.764" v="229" actId="20577"/>
          <ac:spMkLst>
            <pc:docMk/>
            <pc:sldMk cId="2217783910" sldId="286"/>
            <ac:spMk id="2" creationId="{915B449D-A45D-4A02-BEA6-5A4B558C40A7}"/>
          </ac:spMkLst>
        </pc:spChg>
        <pc:spChg chg="mod">
          <ac:chgData name="amber dickinson" userId="1a0e993478b74d8f" providerId="Windows Live" clId="Web-{3B353A1F-28A9-42E4-AF7C-19AD71B0FC41}" dt="2019-03-03T17:18:03.750" v="292" actId="20577"/>
          <ac:spMkLst>
            <pc:docMk/>
            <pc:sldMk cId="2217783910" sldId="286"/>
            <ac:spMk id="3" creationId="{D031F393-B2F7-41C0-B261-D35397DFE7B0}"/>
          </ac:spMkLst>
        </pc:spChg>
      </pc:sldChg>
      <pc:sldChg chg="modSp">
        <pc:chgData name="amber dickinson" userId="1a0e993478b74d8f" providerId="Windows Live" clId="Web-{3B353A1F-28A9-42E4-AF7C-19AD71B0FC41}" dt="2019-03-03T17:17:15.781" v="248" actId="20577"/>
        <pc:sldMkLst>
          <pc:docMk/>
          <pc:sldMk cId="1584435615" sldId="288"/>
        </pc:sldMkLst>
        <pc:spChg chg="mod">
          <ac:chgData name="amber dickinson" userId="1a0e993478b74d8f" providerId="Windows Live" clId="Web-{3B353A1F-28A9-42E4-AF7C-19AD71B0FC41}" dt="2019-03-03T17:17:15.781" v="248" actId="20577"/>
          <ac:spMkLst>
            <pc:docMk/>
            <pc:sldMk cId="1584435615" sldId="288"/>
            <ac:spMk id="3" creationId="{D031F393-B2F7-41C0-B261-D35397DFE7B0}"/>
          </ac:spMkLst>
        </pc:spChg>
      </pc:sldChg>
      <pc:sldChg chg="modSp">
        <pc:chgData name="amber dickinson" userId="1a0e993478b74d8f" providerId="Windows Live" clId="Web-{3B353A1F-28A9-42E4-AF7C-19AD71B0FC41}" dt="2019-03-03T17:18:24.126" v="310" actId="20577"/>
        <pc:sldMkLst>
          <pc:docMk/>
          <pc:sldMk cId="1050392143" sldId="289"/>
        </pc:sldMkLst>
        <pc:spChg chg="mod">
          <ac:chgData name="amber dickinson" userId="1a0e993478b74d8f" providerId="Windows Live" clId="Web-{3B353A1F-28A9-42E4-AF7C-19AD71B0FC41}" dt="2019-03-03T17:18:24.126" v="310" actId="20577"/>
          <ac:spMkLst>
            <pc:docMk/>
            <pc:sldMk cId="1050392143" sldId="289"/>
            <ac:spMk id="3" creationId="{D031F393-B2F7-41C0-B261-D35397DFE7B0}"/>
          </ac:spMkLst>
        </pc:spChg>
      </pc:sldChg>
      <pc:sldChg chg="modSp new modNotes">
        <pc:chgData name="amber dickinson" userId="1a0e993478b74d8f" providerId="Windows Live" clId="Web-{3B353A1F-28A9-42E4-AF7C-19AD71B0FC41}" dt="2019-03-03T20:13:57.151" v="1297"/>
        <pc:sldMkLst>
          <pc:docMk/>
          <pc:sldMk cId="1599188455" sldId="290"/>
        </pc:sldMkLst>
        <pc:spChg chg="mod">
          <ac:chgData name="amber dickinson" userId="1a0e993478b74d8f" providerId="Windows Live" clId="Web-{3B353A1F-28A9-42E4-AF7C-19AD71B0FC41}" dt="2019-03-03T17:41:24.283" v="332" actId="20577"/>
          <ac:spMkLst>
            <pc:docMk/>
            <pc:sldMk cId="1599188455" sldId="290"/>
            <ac:spMk id="2" creationId="{3BD1D97B-EF24-4660-85C5-A6C08373583E}"/>
          </ac:spMkLst>
        </pc:spChg>
        <pc:spChg chg="mod">
          <ac:chgData name="amber dickinson" userId="1a0e993478b74d8f" providerId="Windows Live" clId="Web-{3B353A1F-28A9-42E4-AF7C-19AD71B0FC41}" dt="2019-03-03T17:49:10.476" v="498" actId="20577"/>
          <ac:spMkLst>
            <pc:docMk/>
            <pc:sldMk cId="1599188455" sldId="290"/>
            <ac:spMk id="3" creationId="{4AE2E58C-AE79-476C-9AFF-DF7B8DFC8AEE}"/>
          </ac:spMkLst>
        </pc:spChg>
      </pc:sldChg>
    </pc:docChg>
  </pc:docChgLst>
  <pc:docChgLst>
    <pc:chgData name="Guest User" providerId="Windows Live" clId="Web-{AAEC9EE8-FCAA-4424-8F8D-7EB93996F065}"/>
    <pc:docChg chg="modSld">
      <pc:chgData name="Guest User" userId="" providerId="Windows Live" clId="Web-{AAEC9EE8-FCAA-4424-8F8D-7EB93996F065}" dt="2019-03-03T00:02:15.009" v="13" actId="20577"/>
      <pc:docMkLst>
        <pc:docMk/>
      </pc:docMkLst>
      <pc:sldChg chg="modSp">
        <pc:chgData name="Guest User" userId="" providerId="Windows Live" clId="Web-{AAEC9EE8-FCAA-4424-8F8D-7EB93996F065}" dt="2019-03-03T00:02:15.009" v="12" actId="20577"/>
        <pc:sldMkLst>
          <pc:docMk/>
          <pc:sldMk cId="1112524123" sldId="285"/>
        </pc:sldMkLst>
        <pc:spChg chg="mod">
          <ac:chgData name="Guest User" userId="" providerId="Windows Live" clId="Web-{AAEC9EE8-FCAA-4424-8F8D-7EB93996F065}" dt="2019-03-03T00:02:15.009" v="12" actId="20577"/>
          <ac:spMkLst>
            <pc:docMk/>
            <pc:sldMk cId="1112524123" sldId="285"/>
            <ac:spMk id="3" creationId="{0177BC2B-1DD3-4365-AAD4-FA73925B621E}"/>
          </ac:spMkLst>
        </pc:spChg>
        <pc:spChg chg="mod">
          <ac:chgData name="Guest User" userId="" providerId="Windows Live" clId="Web-{AAEC9EE8-FCAA-4424-8F8D-7EB93996F065}" dt="2019-03-03T00:02:12.587" v="8" actId="20577"/>
          <ac:spMkLst>
            <pc:docMk/>
            <pc:sldMk cId="1112524123" sldId="285"/>
            <ac:spMk id="5" creationId="{345EA078-42DD-43DD-A661-1415FCEB5638}"/>
          </ac:spMkLst>
        </pc:spChg>
      </pc:sldChg>
    </pc:docChg>
  </pc:docChgLst>
  <pc:docChgLst>
    <pc:chgData name="amber dickinson" userId="1a0e993478b74d8f" providerId="Windows Live" clId="Web-{9698F4F3-4932-4BFA-B413-C2F6F502A14A}"/>
    <pc:docChg chg="modSld">
      <pc:chgData name="amber dickinson" userId="1a0e993478b74d8f" providerId="Windows Live" clId="Web-{9698F4F3-4932-4BFA-B413-C2F6F502A14A}" dt="2019-03-04T02:31:30.323" v="83" actId="20577"/>
      <pc:docMkLst>
        <pc:docMk/>
      </pc:docMkLst>
      <pc:sldChg chg="modSp">
        <pc:chgData name="amber dickinson" userId="1a0e993478b74d8f" providerId="Windows Live" clId="Web-{9698F4F3-4932-4BFA-B413-C2F6F502A14A}" dt="2019-03-04T02:31:30.323" v="82" actId="20577"/>
        <pc:sldMkLst>
          <pc:docMk/>
          <pc:sldMk cId="2550148788" sldId="258"/>
        </pc:sldMkLst>
        <pc:spChg chg="mod">
          <ac:chgData name="amber dickinson" userId="1a0e993478b74d8f" providerId="Windows Live" clId="Web-{9698F4F3-4932-4BFA-B413-C2F6F502A14A}" dt="2019-03-04T02:31:30.323" v="82" actId="20577"/>
          <ac:spMkLst>
            <pc:docMk/>
            <pc:sldMk cId="2550148788" sldId="258"/>
            <ac:spMk id="3" creationId="{00000000-0000-0000-0000-000000000000}"/>
          </ac:spMkLst>
        </pc:spChg>
      </pc:sldChg>
      <pc:sldChg chg="modSp">
        <pc:chgData name="amber dickinson" userId="1a0e993478b74d8f" providerId="Windows Live" clId="Web-{9698F4F3-4932-4BFA-B413-C2F6F502A14A}" dt="2019-03-04T02:02:03.547" v="26" actId="20577"/>
        <pc:sldMkLst>
          <pc:docMk/>
          <pc:sldMk cId="1273638427" sldId="275"/>
        </pc:sldMkLst>
        <pc:spChg chg="mod">
          <ac:chgData name="amber dickinson" userId="1a0e993478b74d8f" providerId="Windows Live" clId="Web-{9698F4F3-4932-4BFA-B413-C2F6F502A14A}" dt="2019-03-04T02:02:03.547" v="26" actId="20577"/>
          <ac:spMkLst>
            <pc:docMk/>
            <pc:sldMk cId="1273638427" sldId="275"/>
            <ac:spMk id="3" creationId="{00000000-0000-0000-0000-000000000000}"/>
          </ac:spMkLst>
        </pc:spChg>
      </pc:sldChg>
      <pc:sldChg chg="modSp">
        <pc:chgData name="amber dickinson" userId="1a0e993478b74d8f" providerId="Windows Live" clId="Web-{9698F4F3-4932-4BFA-B413-C2F6F502A14A}" dt="2019-03-04T02:27:41.177" v="48" actId="20577"/>
        <pc:sldMkLst>
          <pc:docMk/>
          <pc:sldMk cId="1872581317" sldId="282"/>
        </pc:sldMkLst>
        <pc:spChg chg="mod">
          <ac:chgData name="amber dickinson" userId="1a0e993478b74d8f" providerId="Windows Live" clId="Web-{9698F4F3-4932-4BFA-B413-C2F6F502A14A}" dt="2019-03-04T02:27:41.177" v="48" actId="20577"/>
          <ac:spMkLst>
            <pc:docMk/>
            <pc:sldMk cId="1872581317" sldId="282"/>
            <ac:spMk id="3" creationId="{2F725635-63DF-4688-B025-E404658A8C7E}"/>
          </ac:spMkLst>
        </pc:spChg>
      </pc:sldChg>
      <pc:sldChg chg="modSp">
        <pc:chgData name="amber dickinson" userId="1a0e993478b74d8f" providerId="Windows Live" clId="Web-{9698F4F3-4932-4BFA-B413-C2F6F502A14A}" dt="2019-03-04T02:27:57.161" v="53" actId="20577"/>
        <pc:sldMkLst>
          <pc:docMk/>
          <pc:sldMk cId="3681254771" sldId="283"/>
        </pc:sldMkLst>
        <pc:spChg chg="mod">
          <ac:chgData name="amber dickinson" userId="1a0e993478b74d8f" providerId="Windows Live" clId="Web-{9698F4F3-4932-4BFA-B413-C2F6F502A14A}" dt="2019-03-04T02:27:49.583" v="50" actId="20577"/>
          <ac:spMkLst>
            <pc:docMk/>
            <pc:sldMk cId="3681254771" sldId="283"/>
            <ac:spMk id="4" creationId="{D9B38AEA-233A-4DFD-90A0-2442DAF5C0EA}"/>
          </ac:spMkLst>
        </pc:spChg>
        <pc:spChg chg="mod">
          <ac:chgData name="amber dickinson" userId="1a0e993478b74d8f" providerId="Windows Live" clId="Web-{9698F4F3-4932-4BFA-B413-C2F6F502A14A}" dt="2019-03-04T02:27:57.161" v="53" actId="20577"/>
          <ac:spMkLst>
            <pc:docMk/>
            <pc:sldMk cId="3681254771" sldId="283"/>
            <ac:spMk id="6" creationId="{3778AC53-41B2-48D5-BA87-95B5028ABCC1}"/>
          </ac:spMkLst>
        </pc:spChg>
      </pc:sldChg>
      <pc:sldChg chg="modSp">
        <pc:chgData name="amber dickinson" userId="1a0e993478b74d8f" providerId="Windows Live" clId="Web-{9698F4F3-4932-4BFA-B413-C2F6F502A14A}" dt="2019-03-04T02:28:15.177" v="59" actId="20577"/>
        <pc:sldMkLst>
          <pc:docMk/>
          <pc:sldMk cId="3799735120" sldId="284"/>
        </pc:sldMkLst>
        <pc:spChg chg="mod">
          <ac:chgData name="amber dickinson" userId="1a0e993478b74d8f" providerId="Windows Live" clId="Web-{9698F4F3-4932-4BFA-B413-C2F6F502A14A}" dt="2019-03-04T02:28:09.490" v="56" actId="20577"/>
          <ac:spMkLst>
            <pc:docMk/>
            <pc:sldMk cId="3799735120" sldId="284"/>
            <ac:spMk id="4" creationId="{2FA85551-2463-46BE-8CA3-9C3BBF6E26C2}"/>
          </ac:spMkLst>
        </pc:spChg>
        <pc:spChg chg="mod">
          <ac:chgData name="amber dickinson" userId="1a0e993478b74d8f" providerId="Windows Live" clId="Web-{9698F4F3-4932-4BFA-B413-C2F6F502A14A}" dt="2019-03-04T02:28:15.177" v="59" actId="20577"/>
          <ac:spMkLst>
            <pc:docMk/>
            <pc:sldMk cId="3799735120" sldId="284"/>
            <ac:spMk id="6" creationId="{3C080E11-ADD3-4A23-BE7B-151625E30A8B}"/>
          </ac:spMkLst>
        </pc:spChg>
      </pc:sldChg>
      <pc:sldChg chg="modSp">
        <pc:chgData name="amber dickinson" userId="1a0e993478b74d8f" providerId="Windows Live" clId="Web-{9698F4F3-4932-4BFA-B413-C2F6F502A14A}" dt="2019-03-04T02:28:32.912" v="67" actId="20577"/>
        <pc:sldMkLst>
          <pc:docMk/>
          <pc:sldMk cId="1112524123" sldId="285"/>
        </pc:sldMkLst>
        <pc:spChg chg="mod">
          <ac:chgData name="amber dickinson" userId="1a0e993478b74d8f" providerId="Windows Live" clId="Web-{9698F4F3-4932-4BFA-B413-C2F6F502A14A}" dt="2019-03-04T02:28:27.443" v="62" actId="20577"/>
          <ac:spMkLst>
            <pc:docMk/>
            <pc:sldMk cId="1112524123" sldId="285"/>
            <ac:spMk id="4" creationId="{871037F6-20AA-41A8-8C47-9B13A8B988BC}"/>
          </ac:spMkLst>
        </pc:spChg>
        <pc:spChg chg="mod">
          <ac:chgData name="amber dickinson" userId="1a0e993478b74d8f" providerId="Windows Live" clId="Web-{9698F4F3-4932-4BFA-B413-C2F6F502A14A}" dt="2019-03-04T02:28:32.912" v="67" actId="20577"/>
          <ac:spMkLst>
            <pc:docMk/>
            <pc:sldMk cId="1112524123" sldId="285"/>
            <ac:spMk id="6" creationId="{05F5AF3B-0DD0-4DA7-BA98-5C6F41529C83}"/>
          </ac:spMkLst>
        </pc:spChg>
      </pc:sldChg>
      <pc:sldChg chg="modSp">
        <pc:chgData name="amber dickinson" userId="1a0e993478b74d8f" providerId="Windows Live" clId="Web-{9698F4F3-4932-4BFA-B413-C2F6F502A14A}" dt="2019-03-04T02:27:12.348" v="35" actId="20577"/>
        <pc:sldMkLst>
          <pc:docMk/>
          <pc:sldMk cId="2217783910" sldId="286"/>
        </pc:sldMkLst>
        <pc:spChg chg="mod">
          <ac:chgData name="amber dickinson" userId="1a0e993478b74d8f" providerId="Windows Live" clId="Web-{9698F4F3-4932-4BFA-B413-C2F6F502A14A}" dt="2019-03-04T02:27:12.348" v="35" actId="20577"/>
          <ac:spMkLst>
            <pc:docMk/>
            <pc:sldMk cId="2217783910" sldId="286"/>
            <ac:spMk id="3" creationId="{D031F393-B2F7-41C0-B261-D35397DFE7B0}"/>
          </ac:spMkLst>
        </pc:spChg>
      </pc:sldChg>
      <pc:sldChg chg="modSp">
        <pc:chgData name="amber dickinson" userId="1a0e993478b74d8f" providerId="Windows Live" clId="Web-{9698F4F3-4932-4BFA-B413-C2F6F502A14A}" dt="2019-03-04T02:28:50.944" v="71" actId="20577"/>
        <pc:sldMkLst>
          <pc:docMk/>
          <pc:sldMk cId="973504061" sldId="287"/>
        </pc:sldMkLst>
        <pc:spChg chg="mod">
          <ac:chgData name="amber dickinson" userId="1a0e993478b74d8f" providerId="Windows Live" clId="Web-{9698F4F3-4932-4BFA-B413-C2F6F502A14A}" dt="2019-03-04T02:28:50.944" v="71" actId="20577"/>
          <ac:spMkLst>
            <pc:docMk/>
            <pc:sldMk cId="973504061" sldId="287"/>
            <ac:spMk id="3" creationId="{D031F393-B2F7-41C0-B261-D35397DFE7B0}"/>
          </ac:spMkLst>
        </pc:spChg>
      </pc:sldChg>
      <pc:sldChg chg="modSp">
        <pc:chgData name="amber dickinson" userId="1a0e993478b74d8f" providerId="Windows Live" clId="Web-{9698F4F3-4932-4BFA-B413-C2F6F502A14A}" dt="2019-03-04T02:01:25.093" v="19" actId="20577"/>
        <pc:sldMkLst>
          <pc:docMk/>
          <pc:sldMk cId="1584435615" sldId="288"/>
        </pc:sldMkLst>
        <pc:spChg chg="mod">
          <ac:chgData name="amber dickinson" userId="1a0e993478b74d8f" providerId="Windows Live" clId="Web-{9698F4F3-4932-4BFA-B413-C2F6F502A14A}" dt="2019-03-04T02:01:25.093" v="19" actId="20577"/>
          <ac:spMkLst>
            <pc:docMk/>
            <pc:sldMk cId="1584435615" sldId="288"/>
            <ac:spMk id="3" creationId="{D031F393-B2F7-41C0-B261-D35397DFE7B0}"/>
          </ac:spMkLst>
        </pc:spChg>
      </pc:sldChg>
      <pc:sldChg chg="modSp">
        <pc:chgData name="amber dickinson" userId="1a0e993478b74d8f" providerId="Windows Live" clId="Web-{9698F4F3-4932-4BFA-B413-C2F6F502A14A}" dt="2019-03-04T01:59:55.685" v="0" actId="20577"/>
        <pc:sldMkLst>
          <pc:docMk/>
          <pc:sldMk cId="1599188455" sldId="290"/>
        </pc:sldMkLst>
        <pc:spChg chg="mod">
          <ac:chgData name="amber dickinson" userId="1a0e993478b74d8f" providerId="Windows Live" clId="Web-{9698F4F3-4932-4BFA-B413-C2F6F502A14A}" dt="2019-03-04T01:59:55.685" v="0" actId="20577"/>
          <ac:spMkLst>
            <pc:docMk/>
            <pc:sldMk cId="1599188455" sldId="290"/>
            <ac:spMk id="3" creationId="{4AE2E58C-AE79-476C-9AFF-DF7B8DFC8AEE}"/>
          </ac:spMkLst>
        </pc:spChg>
      </pc:sldChg>
      <pc:sldChg chg="modSp">
        <pc:chgData name="amber dickinson" userId="1a0e993478b74d8f" providerId="Windows Live" clId="Web-{9698F4F3-4932-4BFA-B413-C2F6F502A14A}" dt="2019-03-04T02:01:08.421" v="12" actId="20577"/>
        <pc:sldMkLst>
          <pc:docMk/>
          <pc:sldMk cId="689360842" sldId="291"/>
        </pc:sldMkLst>
        <pc:spChg chg="mod">
          <ac:chgData name="amber dickinson" userId="1a0e993478b74d8f" providerId="Windows Live" clId="Web-{9698F4F3-4932-4BFA-B413-C2F6F502A14A}" dt="2019-03-04T02:01:08.421" v="12" actId="20577"/>
          <ac:spMkLst>
            <pc:docMk/>
            <pc:sldMk cId="689360842" sldId="291"/>
            <ac:spMk id="3" creationId="{00000000-0000-0000-0000-000000000000}"/>
          </ac:spMkLst>
        </pc:spChg>
      </pc:sldChg>
    </pc:docChg>
  </pc:docChgLst>
  <pc:docChgLst>
    <pc:chgData name="Guest User" providerId="Windows Live" clId="Web-{C45E3ABB-A9CC-455C-8072-0DE96D894E10}"/>
    <pc:docChg chg="addSld modSld">
      <pc:chgData name="Guest User" userId="" providerId="Windows Live" clId="Web-{C45E3ABB-A9CC-455C-8072-0DE96D894E10}" dt="2019-03-03T00:46:08.140" v="429" actId="14100"/>
      <pc:docMkLst>
        <pc:docMk/>
      </pc:docMkLst>
      <pc:sldChg chg="modSp">
        <pc:chgData name="Guest User" userId="" providerId="Windows Live" clId="Web-{C45E3ABB-A9CC-455C-8072-0DE96D894E10}" dt="2019-03-03T00:26:40.527" v="189" actId="20577"/>
        <pc:sldMkLst>
          <pc:docMk/>
          <pc:sldMk cId="3838903475" sldId="264"/>
        </pc:sldMkLst>
        <pc:spChg chg="mod">
          <ac:chgData name="Guest User" userId="" providerId="Windows Live" clId="Web-{C45E3ABB-A9CC-455C-8072-0DE96D894E10}" dt="2019-03-03T00:26:40.527" v="189" actId="20577"/>
          <ac:spMkLst>
            <pc:docMk/>
            <pc:sldMk cId="3838903475" sldId="264"/>
            <ac:spMk id="3" creationId="{00000000-0000-0000-0000-000000000000}"/>
          </ac:spMkLst>
        </pc:spChg>
      </pc:sldChg>
      <pc:sldChg chg="modSp">
        <pc:chgData name="Guest User" userId="" providerId="Windows Live" clId="Web-{C45E3ABB-A9CC-455C-8072-0DE96D894E10}" dt="2019-03-03T00:26:59.588" v="198" actId="14100"/>
        <pc:sldMkLst>
          <pc:docMk/>
          <pc:sldMk cId="2773232419" sldId="273"/>
        </pc:sldMkLst>
        <pc:spChg chg="mod">
          <ac:chgData name="Guest User" userId="" providerId="Windows Live" clId="Web-{C45E3ABB-A9CC-455C-8072-0DE96D894E10}" dt="2019-03-03T00:26:59.588" v="198" actId="14100"/>
          <ac:spMkLst>
            <pc:docMk/>
            <pc:sldMk cId="2773232419" sldId="273"/>
            <ac:spMk id="3" creationId="{00000000-0000-0000-0000-000000000000}"/>
          </ac:spMkLst>
        </pc:spChg>
      </pc:sldChg>
      <pc:sldChg chg="modSp">
        <pc:chgData name="Guest User" userId="" providerId="Windows Live" clId="Web-{C45E3ABB-A9CC-455C-8072-0DE96D894E10}" dt="2019-03-03T00:42:04.108" v="347" actId="20577"/>
        <pc:sldMkLst>
          <pc:docMk/>
          <pc:sldMk cId="1273638427" sldId="275"/>
        </pc:sldMkLst>
        <pc:spChg chg="mod">
          <ac:chgData name="Guest User" userId="" providerId="Windows Live" clId="Web-{C45E3ABB-A9CC-455C-8072-0DE96D894E10}" dt="2019-03-03T00:30:16.167" v="285" actId="20577"/>
          <ac:spMkLst>
            <pc:docMk/>
            <pc:sldMk cId="1273638427" sldId="275"/>
            <ac:spMk id="2" creationId="{00000000-0000-0000-0000-000000000000}"/>
          </ac:spMkLst>
        </pc:spChg>
        <pc:spChg chg="mod">
          <ac:chgData name="Guest User" userId="" providerId="Windows Live" clId="Web-{C45E3ABB-A9CC-455C-8072-0DE96D894E10}" dt="2019-03-03T00:42:04.108" v="347" actId="20577"/>
          <ac:spMkLst>
            <pc:docMk/>
            <pc:sldMk cId="1273638427" sldId="275"/>
            <ac:spMk id="3" creationId="{00000000-0000-0000-0000-000000000000}"/>
          </ac:spMkLst>
        </pc:spChg>
      </pc:sldChg>
      <pc:sldChg chg="modSp new">
        <pc:chgData name="Guest User" userId="" providerId="Windows Live" clId="Web-{C45E3ABB-A9CC-455C-8072-0DE96D894E10}" dt="2019-03-03T00:46:08.140" v="429" actId="14100"/>
        <pc:sldMkLst>
          <pc:docMk/>
          <pc:sldMk cId="2217783910" sldId="286"/>
        </pc:sldMkLst>
        <pc:spChg chg="mod">
          <ac:chgData name="Guest User" userId="" providerId="Windows Live" clId="Web-{C45E3ABB-A9CC-455C-8072-0DE96D894E10}" dt="2019-03-03T00:28:59.870" v="249" actId="20577"/>
          <ac:spMkLst>
            <pc:docMk/>
            <pc:sldMk cId="2217783910" sldId="286"/>
            <ac:spMk id="2" creationId="{915B449D-A45D-4A02-BEA6-5A4B558C40A7}"/>
          </ac:spMkLst>
        </pc:spChg>
        <pc:spChg chg="mod">
          <ac:chgData name="Guest User" userId="" providerId="Windows Live" clId="Web-{C45E3ABB-A9CC-455C-8072-0DE96D894E10}" dt="2019-03-03T00:46:08.140" v="429" actId="14100"/>
          <ac:spMkLst>
            <pc:docMk/>
            <pc:sldMk cId="2217783910" sldId="286"/>
            <ac:spMk id="3" creationId="{D031F393-B2F7-41C0-B261-D35397DFE7B0}"/>
          </ac:spMkLst>
        </pc:spChg>
      </pc:sldChg>
      <pc:sldChg chg="delSp modSp add replId">
        <pc:chgData name="Guest User" userId="" providerId="Windows Live" clId="Web-{C45E3ABB-A9CC-455C-8072-0DE96D894E10}" dt="2019-03-03T00:37:49.779" v="288"/>
        <pc:sldMkLst>
          <pc:docMk/>
          <pc:sldMk cId="973504061" sldId="287"/>
        </pc:sldMkLst>
        <pc:spChg chg="del">
          <ac:chgData name="Guest User" userId="" providerId="Windows Live" clId="Web-{C45E3ABB-A9CC-455C-8072-0DE96D894E10}" dt="2019-03-03T00:37:49.779" v="288"/>
          <ac:spMkLst>
            <pc:docMk/>
            <pc:sldMk cId="973504061" sldId="287"/>
            <ac:spMk id="2" creationId="{915B449D-A45D-4A02-BEA6-5A4B558C40A7}"/>
          </ac:spMkLst>
        </pc:spChg>
        <pc:spChg chg="mod">
          <ac:chgData name="Guest User" userId="" providerId="Windows Live" clId="Web-{C45E3ABB-A9CC-455C-8072-0DE96D894E10}" dt="2019-03-03T00:25:21.150" v="176" actId="14100"/>
          <ac:spMkLst>
            <pc:docMk/>
            <pc:sldMk cId="973504061" sldId="287"/>
            <ac:spMk id="3" creationId="{D031F393-B2F7-41C0-B261-D35397DFE7B0}"/>
          </ac:spMkLst>
        </pc:spChg>
      </pc:sldChg>
      <pc:sldChg chg="modSp add replId">
        <pc:chgData name="Guest User" userId="" providerId="Windows Live" clId="Web-{C45E3ABB-A9CC-455C-8072-0DE96D894E10}" dt="2019-03-03T00:44:31.062" v="413" actId="20577"/>
        <pc:sldMkLst>
          <pc:docMk/>
          <pc:sldMk cId="1584435615" sldId="288"/>
        </pc:sldMkLst>
        <pc:spChg chg="mod">
          <ac:chgData name="Guest User" userId="" providerId="Windows Live" clId="Web-{C45E3ABB-A9CC-455C-8072-0DE96D894E10}" dt="2019-03-03T00:44:31.062" v="413" actId="20577"/>
          <ac:spMkLst>
            <pc:docMk/>
            <pc:sldMk cId="1584435615" sldId="288"/>
            <ac:spMk id="2" creationId="{915B449D-A45D-4A02-BEA6-5A4B558C40A7}"/>
          </ac:spMkLst>
        </pc:spChg>
        <pc:spChg chg="mod">
          <ac:chgData name="Guest User" userId="" providerId="Windows Live" clId="Web-{C45E3ABB-A9CC-455C-8072-0DE96D894E10}" dt="2019-03-03T00:29:20.151" v="257" actId="20577"/>
          <ac:spMkLst>
            <pc:docMk/>
            <pc:sldMk cId="1584435615" sldId="288"/>
            <ac:spMk id="3" creationId="{D031F393-B2F7-41C0-B261-D35397DFE7B0}"/>
          </ac:spMkLst>
        </pc:spChg>
      </pc:sldChg>
      <pc:sldChg chg="delSp modSp add replId">
        <pc:chgData name="Guest User" userId="" providerId="Windows Live" clId="Web-{C45E3ABB-A9CC-455C-8072-0DE96D894E10}" dt="2019-03-03T00:44:44.921" v="416"/>
        <pc:sldMkLst>
          <pc:docMk/>
          <pc:sldMk cId="1050392143" sldId="289"/>
        </pc:sldMkLst>
        <pc:spChg chg="del">
          <ac:chgData name="Guest User" userId="" providerId="Windows Live" clId="Web-{C45E3ABB-A9CC-455C-8072-0DE96D894E10}" dt="2019-03-03T00:44:44.921" v="416"/>
          <ac:spMkLst>
            <pc:docMk/>
            <pc:sldMk cId="1050392143" sldId="289"/>
            <ac:spMk id="2" creationId="{915B449D-A45D-4A02-BEA6-5A4B558C40A7}"/>
          </ac:spMkLst>
        </pc:spChg>
        <pc:spChg chg="mod">
          <ac:chgData name="Guest User" userId="" providerId="Windows Live" clId="Web-{C45E3ABB-A9CC-455C-8072-0DE96D894E10}" dt="2019-03-03T00:24:56.822" v="170" actId="14100"/>
          <ac:spMkLst>
            <pc:docMk/>
            <pc:sldMk cId="1050392143" sldId="289"/>
            <ac:spMk id="3" creationId="{D031F393-B2F7-41C0-B261-D35397DFE7B0}"/>
          </ac:spMkLst>
        </pc:spChg>
      </pc:sldChg>
    </pc:docChg>
  </pc:docChgLst>
  <pc:docChgLst>
    <pc:chgData name="Guest User" providerId="Windows Live" clId="Web-{C62CDA71-9BB0-4174-B9E4-E533A34AE650}"/>
    <pc:docChg chg="addSld modSld">
      <pc:chgData name="Guest User" userId="" providerId="Windows Live" clId="Web-{C62CDA71-9BB0-4174-B9E4-E533A34AE650}" dt="2019-03-02T16:28:32.510" v="5136" actId="20577"/>
      <pc:docMkLst>
        <pc:docMk/>
      </pc:docMkLst>
      <pc:sldChg chg="modSp">
        <pc:chgData name="Guest User" userId="" providerId="Windows Live" clId="Web-{C62CDA71-9BB0-4174-B9E4-E533A34AE650}" dt="2019-03-02T15:04:01.803" v="1210" actId="20577"/>
        <pc:sldMkLst>
          <pc:docMk/>
          <pc:sldMk cId="2550148788" sldId="258"/>
        </pc:sldMkLst>
        <pc:spChg chg="mod">
          <ac:chgData name="Guest User" userId="" providerId="Windows Live" clId="Web-{C62CDA71-9BB0-4174-B9E4-E533A34AE650}" dt="2019-03-02T15:04:01.803" v="1210" actId="20577"/>
          <ac:spMkLst>
            <pc:docMk/>
            <pc:sldMk cId="2550148788" sldId="258"/>
            <ac:spMk id="3" creationId="{00000000-0000-0000-0000-000000000000}"/>
          </ac:spMkLst>
        </pc:spChg>
      </pc:sldChg>
      <pc:sldChg chg="modSp">
        <pc:chgData name="Guest User" userId="" providerId="Windows Live" clId="Web-{C62CDA71-9BB0-4174-B9E4-E533A34AE650}" dt="2019-03-02T16:25:54.261" v="4637" actId="20577"/>
        <pc:sldMkLst>
          <pc:docMk/>
          <pc:sldMk cId="2773232419" sldId="273"/>
        </pc:sldMkLst>
        <pc:spChg chg="mod">
          <ac:chgData name="Guest User" userId="" providerId="Windows Live" clId="Web-{C62CDA71-9BB0-4174-B9E4-E533A34AE650}" dt="2019-03-02T16:25:54.261" v="4637" actId="20577"/>
          <ac:spMkLst>
            <pc:docMk/>
            <pc:sldMk cId="2773232419" sldId="273"/>
            <ac:spMk id="3" creationId="{00000000-0000-0000-0000-000000000000}"/>
          </ac:spMkLst>
        </pc:spChg>
      </pc:sldChg>
      <pc:sldChg chg="modSp">
        <pc:chgData name="Guest User" userId="" providerId="Windows Live" clId="Web-{C62CDA71-9BB0-4174-B9E4-E533A34AE650}" dt="2019-03-02T15:07:05.428" v="1275" actId="20577"/>
        <pc:sldMkLst>
          <pc:docMk/>
          <pc:sldMk cId="3443536178" sldId="278"/>
        </pc:sldMkLst>
        <pc:spChg chg="mod">
          <ac:chgData name="Guest User" userId="" providerId="Windows Live" clId="Web-{C62CDA71-9BB0-4174-B9E4-E533A34AE650}" dt="2019-03-02T15:07:05.428" v="1275" actId="20577"/>
          <ac:spMkLst>
            <pc:docMk/>
            <pc:sldMk cId="3443536178" sldId="278"/>
            <ac:spMk id="3" creationId="{00000000-0000-0000-0000-000000000000}"/>
          </ac:spMkLst>
        </pc:spChg>
      </pc:sldChg>
      <pc:sldChg chg="modSp new">
        <pc:chgData name="Guest User" userId="" providerId="Windows Live" clId="Web-{C62CDA71-9BB0-4174-B9E4-E533A34AE650}" dt="2019-03-02T15:14:41.333" v="2014" actId="20577"/>
        <pc:sldMkLst>
          <pc:docMk/>
          <pc:sldMk cId="1128900325" sldId="279"/>
        </pc:sldMkLst>
        <pc:spChg chg="mod">
          <ac:chgData name="Guest User" userId="" providerId="Windows Live" clId="Web-{C62CDA71-9BB0-4174-B9E4-E533A34AE650}" dt="2019-03-02T15:09:21.927" v="1329" actId="20577"/>
          <ac:spMkLst>
            <pc:docMk/>
            <pc:sldMk cId="1128900325" sldId="279"/>
            <ac:spMk id="2" creationId="{17A35013-2E92-4C67-A0AD-E7690A98E708}"/>
          </ac:spMkLst>
        </pc:spChg>
        <pc:spChg chg="mod">
          <ac:chgData name="Guest User" userId="" providerId="Windows Live" clId="Web-{C62CDA71-9BB0-4174-B9E4-E533A34AE650}" dt="2019-03-02T15:14:41.333" v="2014" actId="20577"/>
          <ac:spMkLst>
            <pc:docMk/>
            <pc:sldMk cId="1128900325" sldId="279"/>
            <ac:spMk id="3" creationId="{CABF5B19-335A-4781-879C-A86A6B04FA84}"/>
          </ac:spMkLst>
        </pc:spChg>
      </pc:sldChg>
      <pc:sldChg chg="modSp new">
        <pc:chgData name="Guest User" userId="" providerId="Windows Live" clId="Web-{C62CDA71-9BB0-4174-B9E4-E533A34AE650}" dt="2019-03-02T15:59:52.107" v="3534" actId="20577"/>
        <pc:sldMkLst>
          <pc:docMk/>
          <pc:sldMk cId="805550832" sldId="280"/>
        </pc:sldMkLst>
        <pc:spChg chg="mod">
          <ac:chgData name="Guest User" userId="" providerId="Windows Live" clId="Web-{C62CDA71-9BB0-4174-B9E4-E533A34AE650}" dt="2019-03-02T15:15:29.973" v="2049" actId="20577"/>
          <ac:spMkLst>
            <pc:docMk/>
            <pc:sldMk cId="805550832" sldId="280"/>
            <ac:spMk id="2" creationId="{4FED106D-6657-4F8E-AEAA-B66FB08FF2DA}"/>
          </ac:spMkLst>
        </pc:spChg>
        <pc:spChg chg="mod">
          <ac:chgData name="Guest User" userId="" providerId="Windows Live" clId="Web-{C62CDA71-9BB0-4174-B9E4-E533A34AE650}" dt="2019-03-02T15:59:52.107" v="3534" actId="20577"/>
          <ac:spMkLst>
            <pc:docMk/>
            <pc:sldMk cId="805550832" sldId="280"/>
            <ac:spMk id="3" creationId="{F441B235-E843-4801-8109-320B8523CA47}"/>
          </ac:spMkLst>
        </pc:spChg>
      </pc:sldChg>
      <pc:sldChg chg="modSp new">
        <pc:chgData name="Guest User" userId="" providerId="Windows Live" clId="Web-{C62CDA71-9BB0-4174-B9E4-E533A34AE650}" dt="2019-03-02T16:22:48.979" v="4529" actId="20577"/>
        <pc:sldMkLst>
          <pc:docMk/>
          <pc:sldMk cId="3115812814" sldId="281"/>
        </pc:sldMkLst>
        <pc:spChg chg="mod">
          <ac:chgData name="Guest User" userId="" providerId="Windows Live" clId="Web-{C62CDA71-9BB0-4174-B9E4-E533A34AE650}" dt="2019-03-02T15:59:57.717" v="3549" actId="20577"/>
          <ac:spMkLst>
            <pc:docMk/>
            <pc:sldMk cId="3115812814" sldId="281"/>
            <ac:spMk id="2" creationId="{EA304070-9D45-4AB1-BDF6-33E6E870D141}"/>
          </ac:spMkLst>
        </pc:spChg>
        <pc:spChg chg="mod">
          <ac:chgData name="Guest User" userId="" providerId="Windows Live" clId="Web-{C62CDA71-9BB0-4174-B9E4-E533A34AE650}" dt="2019-03-02T16:22:48.979" v="4529" actId="20577"/>
          <ac:spMkLst>
            <pc:docMk/>
            <pc:sldMk cId="3115812814" sldId="281"/>
            <ac:spMk id="3" creationId="{BFB2A7B8-E9A6-4C68-A54A-0918D3FE2954}"/>
          </ac:spMkLst>
        </pc:spChg>
      </pc:sldChg>
      <pc:sldChg chg="modSp new">
        <pc:chgData name="Guest User" userId="" providerId="Windows Live" clId="Web-{C62CDA71-9BB0-4174-B9E4-E533A34AE650}" dt="2019-03-02T16:28:32.510" v="5135" actId="20577"/>
        <pc:sldMkLst>
          <pc:docMk/>
          <pc:sldMk cId="1872581317" sldId="282"/>
        </pc:sldMkLst>
        <pc:spChg chg="mod">
          <ac:chgData name="Guest User" userId="" providerId="Windows Live" clId="Web-{C62CDA71-9BB0-4174-B9E4-E533A34AE650}" dt="2019-03-02T16:23:10.839" v="4550" actId="20577"/>
          <ac:spMkLst>
            <pc:docMk/>
            <pc:sldMk cId="1872581317" sldId="282"/>
            <ac:spMk id="2" creationId="{8760093F-8C4B-456B-9222-6BD77C2F577A}"/>
          </ac:spMkLst>
        </pc:spChg>
        <pc:spChg chg="mod">
          <ac:chgData name="Guest User" userId="" providerId="Windows Live" clId="Web-{C62CDA71-9BB0-4174-B9E4-E533A34AE650}" dt="2019-03-02T16:28:32.510" v="5135" actId="20577"/>
          <ac:spMkLst>
            <pc:docMk/>
            <pc:sldMk cId="1872581317" sldId="282"/>
            <ac:spMk id="3" creationId="{2F725635-63DF-4688-B025-E404658A8C7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BBF548-D655-415A-BC3C-AD5CF77E7D65}"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en-US"/>
        </a:p>
      </dgm:t>
    </dgm:pt>
    <dgm:pt modelId="{6F9AC0BF-84D0-4C10-8F4A-A2215A75AAE4}">
      <dgm:prSet phldrT="[Text]" custT="1"/>
      <dgm:spPr/>
      <dgm:t>
        <a:bodyPr/>
        <a:lstStyle/>
        <a:p>
          <a:r>
            <a:rPr lang="en-US" sz="1800"/>
            <a:t>Page 3</a:t>
          </a:r>
        </a:p>
      </dgm:t>
    </dgm:pt>
    <dgm:pt modelId="{1367EB0C-E560-4C90-9D23-FA59BF1EB070}" type="parTrans" cxnId="{6D43AC4B-8EC2-40B5-9C03-F21475C9936B}">
      <dgm:prSet/>
      <dgm:spPr/>
      <dgm:t>
        <a:bodyPr/>
        <a:lstStyle/>
        <a:p>
          <a:endParaRPr lang="en-US"/>
        </a:p>
      </dgm:t>
    </dgm:pt>
    <dgm:pt modelId="{64395E80-B019-4ED6-B967-072703FB0863}" type="sibTrans" cxnId="{6D43AC4B-8EC2-40B5-9C03-F21475C9936B}">
      <dgm:prSet/>
      <dgm:spPr/>
      <dgm:t>
        <a:bodyPr/>
        <a:lstStyle/>
        <a:p>
          <a:endParaRPr lang="en-US"/>
        </a:p>
      </dgm:t>
    </dgm:pt>
    <dgm:pt modelId="{9050AE48-A3EF-4585-ABA6-13D43314AEC9}">
      <dgm:prSet phldrT="[Text]"/>
      <dgm:spPr/>
      <dgm:t>
        <a:bodyPr/>
        <a:lstStyle/>
        <a:p>
          <a:r>
            <a:rPr lang="en-US"/>
            <a:t>Introduction</a:t>
          </a:r>
        </a:p>
      </dgm:t>
    </dgm:pt>
    <dgm:pt modelId="{03DF4667-3B12-4546-B329-8AC2436F4156}" type="parTrans" cxnId="{F4DD7037-4E8A-480A-A6C8-DDE1A405996A}">
      <dgm:prSet/>
      <dgm:spPr/>
      <dgm:t>
        <a:bodyPr/>
        <a:lstStyle/>
        <a:p>
          <a:endParaRPr lang="en-US"/>
        </a:p>
      </dgm:t>
    </dgm:pt>
    <dgm:pt modelId="{4E307C95-D97B-40FC-A504-1480ED01DC23}" type="sibTrans" cxnId="{F4DD7037-4E8A-480A-A6C8-DDE1A405996A}">
      <dgm:prSet/>
      <dgm:spPr/>
      <dgm:t>
        <a:bodyPr/>
        <a:lstStyle/>
        <a:p>
          <a:endParaRPr lang="en-US"/>
        </a:p>
      </dgm:t>
    </dgm:pt>
    <dgm:pt modelId="{59A98104-5A32-4A6B-8738-5903C98C35E0}">
      <dgm:prSet phldrT="[Text]" custT="1"/>
      <dgm:spPr/>
      <dgm:t>
        <a:bodyPr/>
        <a:lstStyle/>
        <a:p>
          <a:r>
            <a:rPr lang="en-US" sz="1800"/>
            <a:t>Page 4</a:t>
          </a:r>
        </a:p>
      </dgm:t>
    </dgm:pt>
    <dgm:pt modelId="{9EBEB992-58E1-42BE-ACAA-0C1EC3D44F51}" type="parTrans" cxnId="{810594FD-EEC5-4B9B-A5A1-C91D980E3376}">
      <dgm:prSet/>
      <dgm:spPr/>
      <dgm:t>
        <a:bodyPr/>
        <a:lstStyle/>
        <a:p>
          <a:endParaRPr lang="en-US"/>
        </a:p>
      </dgm:t>
    </dgm:pt>
    <dgm:pt modelId="{165EC6A9-FDE9-4B71-AD1C-587ED788C2F8}" type="sibTrans" cxnId="{810594FD-EEC5-4B9B-A5A1-C91D980E3376}">
      <dgm:prSet/>
      <dgm:spPr/>
      <dgm:t>
        <a:bodyPr/>
        <a:lstStyle/>
        <a:p>
          <a:endParaRPr lang="en-US"/>
        </a:p>
      </dgm:t>
    </dgm:pt>
    <dgm:pt modelId="{6A40B902-FA62-459D-B9C8-F8C59B682BAB}">
      <dgm:prSet phldrT="[Text]"/>
      <dgm:spPr/>
      <dgm:t>
        <a:bodyPr/>
        <a:lstStyle/>
        <a:p>
          <a:r>
            <a:rPr lang="en-US"/>
            <a:t>Case Studies</a:t>
          </a:r>
        </a:p>
      </dgm:t>
    </dgm:pt>
    <dgm:pt modelId="{057EE462-FD70-4767-A264-D1D17DF5F505}" type="parTrans" cxnId="{56FA6B5B-0337-44E8-B4B0-8810A42DADA3}">
      <dgm:prSet/>
      <dgm:spPr/>
      <dgm:t>
        <a:bodyPr/>
        <a:lstStyle/>
        <a:p>
          <a:endParaRPr lang="en-US"/>
        </a:p>
      </dgm:t>
    </dgm:pt>
    <dgm:pt modelId="{FF19FE1C-68CC-4CB8-A105-D6A83F80632C}" type="sibTrans" cxnId="{56FA6B5B-0337-44E8-B4B0-8810A42DADA3}">
      <dgm:prSet/>
      <dgm:spPr/>
      <dgm:t>
        <a:bodyPr/>
        <a:lstStyle/>
        <a:p>
          <a:endParaRPr lang="en-US"/>
        </a:p>
      </dgm:t>
    </dgm:pt>
    <dgm:pt modelId="{CA01CF1C-8CDE-4EF5-AE5E-E75930901BC6}">
      <dgm:prSet phldrT="[Text]" custT="1"/>
      <dgm:spPr/>
      <dgm:t>
        <a:bodyPr/>
        <a:lstStyle/>
        <a:p>
          <a:r>
            <a:rPr lang="en-US" sz="1800"/>
            <a:t>Page 9</a:t>
          </a:r>
        </a:p>
      </dgm:t>
    </dgm:pt>
    <dgm:pt modelId="{CCDE3869-712B-403B-A749-8E1EFCD3F318}" type="parTrans" cxnId="{8D2F8B04-738F-4E59-A32C-A903A01D566E}">
      <dgm:prSet/>
      <dgm:spPr/>
      <dgm:t>
        <a:bodyPr/>
        <a:lstStyle/>
        <a:p>
          <a:endParaRPr lang="en-US"/>
        </a:p>
      </dgm:t>
    </dgm:pt>
    <dgm:pt modelId="{C3900AC4-3585-490A-88CB-5BFF20540DE9}" type="sibTrans" cxnId="{8D2F8B04-738F-4E59-A32C-A903A01D566E}">
      <dgm:prSet/>
      <dgm:spPr/>
      <dgm:t>
        <a:bodyPr/>
        <a:lstStyle/>
        <a:p>
          <a:endParaRPr lang="en-US"/>
        </a:p>
      </dgm:t>
    </dgm:pt>
    <dgm:pt modelId="{0A70AA57-5C67-406C-A767-D4C84587A014}">
      <dgm:prSet phldrT="[Text]"/>
      <dgm:spPr/>
      <dgm:t>
        <a:bodyPr/>
        <a:lstStyle/>
        <a:p>
          <a:r>
            <a:rPr lang="en-US"/>
            <a:t>Evaluation</a:t>
          </a:r>
        </a:p>
      </dgm:t>
    </dgm:pt>
    <dgm:pt modelId="{2BB94CC5-0577-4602-AA2A-F1EF18E2F55F}" type="parTrans" cxnId="{0142C923-C1A2-4D80-A494-14498C89B7A4}">
      <dgm:prSet/>
      <dgm:spPr/>
      <dgm:t>
        <a:bodyPr/>
        <a:lstStyle/>
        <a:p>
          <a:endParaRPr lang="en-US"/>
        </a:p>
      </dgm:t>
    </dgm:pt>
    <dgm:pt modelId="{9A1D558F-CDA7-4B17-B754-A998A8D4F774}" type="sibTrans" cxnId="{0142C923-C1A2-4D80-A494-14498C89B7A4}">
      <dgm:prSet/>
      <dgm:spPr/>
      <dgm:t>
        <a:bodyPr/>
        <a:lstStyle/>
        <a:p>
          <a:endParaRPr lang="en-US"/>
        </a:p>
      </dgm:t>
    </dgm:pt>
    <dgm:pt modelId="{9D26B927-A693-49CC-B693-570776570C0C}">
      <dgm:prSet phldrT="[Text]"/>
      <dgm:spPr/>
      <dgm:t>
        <a:bodyPr/>
        <a:lstStyle/>
        <a:p>
          <a:r>
            <a:rPr lang="en-US"/>
            <a:t>Considerations</a:t>
          </a:r>
        </a:p>
      </dgm:t>
    </dgm:pt>
    <dgm:pt modelId="{57419E23-61E7-425D-9B1A-9CC7E71FCDC0}" type="parTrans" cxnId="{27E44D99-80F8-4BC3-9239-1142A2919EB2}">
      <dgm:prSet/>
      <dgm:spPr/>
      <dgm:t>
        <a:bodyPr/>
        <a:lstStyle/>
        <a:p>
          <a:endParaRPr lang="en-US"/>
        </a:p>
      </dgm:t>
    </dgm:pt>
    <dgm:pt modelId="{F7D467FE-0DFE-43C9-8195-72D964ADA58E}" type="sibTrans" cxnId="{27E44D99-80F8-4BC3-9239-1142A2919EB2}">
      <dgm:prSet/>
      <dgm:spPr/>
      <dgm:t>
        <a:bodyPr/>
        <a:lstStyle/>
        <a:p>
          <a:endParaRPr lang="en-US"/>
        </a:p>
      </dgm:t>
    </dgm:pt>
    <dgm:pt modelId="{EA77DDF2-89A5-4B58-9CEA-E121F9BE8E0A}">
      <dgm:prSet phldrT="[Text]" custT="1"/>
      <dgm:spPr/>
      <dgm:t>
        <a:bodyPr/>
        <a:lstStyle/>
        <a:p>
          <a:r>
            <a:rPr lang="en-US" sz="1800"/>
            <a:t>Page 13</a:t>
          </a:r>
        </a:p>
      </dgm:t>
    </dgm:pt>
    <dgm:pt modelId="{A99D2542-89BD-423F-A772-E0C1326FB74A}" type="parTrans" cxnId="{2A13E3E6-3633-4148-B08A-E347C0D04D48}">
      <dgm:prSet/>
      <dgm:spPr/>
      <dgm:t>
        <a:bodyPr/>
        <a:lstStyle/>
        <a:p>
          <a:endParaRPr lang="en-US"/>
        </a:p>
      </dgm:t>
    </dgm:pt>
    <dgm:pt modelId="{07AD674B-6E8A-4A6C-A25B-EB17E22BFDB2}" type="sibTrans" cxnId="{2A13E3E6-3633-4148-B08A-E347C0D04D48}">
      <dgm:prSet/>
      <dgm:spPr/>
      <dgm:t>
        <a:bodyPr/>
        <a:lstStyle/>
        <a:p>
          <a:endParaRPr lang="en-US"/>
        </a:p>
      </dgm:t>
    </dgm:pt>
    <dgm:pt modelId="{96C95AE8-CF81-4238-AC98-F66AFEFF903A}">
      <dgm:prSet phldrT="[Text]"/>
      <dgm:spPr/>
      <dgm:t>
        <a:bodyPr/>
        <a:lstStyle/>
        <a:p>
          <a:r>
            <a:rPr lang="en-US"/>
            <a:t>Enterprise Architecture</a:t>
          </a:r>
        </a:p>
      </dgm:t>
    </dgm:pt>
    <dgm:pt modelId="{EB95476B-0B06-4D34-BDA6-BCC8F7F6321C}" type="parTrans" cxnId="{153C04B5-26BA-43DE-B3B8-25F4077E7CDB}">
      <dgm:prSet/>
      <dgm:spPr/>
      <dgm:t>
        <a:bodyPr/>
        <a:lstStyle/>
        <a:p>
          <a:endParaRPr lang="en-US"/>
        </a:p>
      </dgm:t>
    </dgm:pt>
    <dgm:pt modelId="{AFAFD616-9CA9-48D9-94ED-A2796C012906}" type="sibTrans" cxnId="{153C04B5-26BA-43DE-B3B8-25F4077E7CDB}">
      <dgm:prSet/>
      <dgm:spPr/>
      <dgm:t>
        <a:bodyPr/>
        <a:lstStyle/>
        <a:p>
          <a:endParaRPr lang="en-US"/>
        </a:p>
      </dgm:t>
    </dgm:pt>
    <dgm:pt modelId="{DFE8D428-AA25-4B12-986E-373AD286AB97}">
      <dgm:prSet phldrT="[Text]" custT="1"/>
      <dgm:spPr/>
      <dgm:t>
        <a:bodyPr/>
        <a:lstStyle/>
        <a:p>
          <a:r>
            <a:rPr lang="en-US" sz="1800"/>
            <a:t>Page 18</a:t>
          </a:r>
        </a:p>
      </dgm:t>
    </dgm:pt>
    <dgm:pt modelId="{D1B1E488-7BD4-4DA3-8366-F06E3B5401A3}" type="parTrans" cxnId="{9C2F8581-574E-426C-A67D-B9E79942C813}">
      <dgm:prSet/>
      <dgm:spPr/>
      <dgm:t>
        <a:bodyPr/>
        <a:lstStyle/>
        <a:p>
          <a:endParaRPr lang="en-US"/>
        </a:p>
      </dgm:t>
    </dgm:pt>
    <dgm:pt modelId="{7A63D83B-FD57-4F00-B95F-4A4417C70E62}" type="sibTrans" cxnId="{9C2F8581-574E-426C-A67D-B9E79942C813}">
      <dgm:prSet/>
      <dgm:spPr/>
      <dgm:t>
        <a:bodyPr/>
        <a:lstStyle/>
        <a:p>
          <a:endParaRPr lang="en-US"/>
        </a:p>
      </dgm:t>
    </dgm:pt>
    <dgm:pt modelId="{9F365226-A370-41E8-98EE-5700C692F3E8}">
      <dgm:prSet phldrT="[Text]" custT="1"/>
      <dgm:spPr/>
      <dgm:t>
        <a:bodyPr/>
        <a:lstStyle/>
        <a:p>
          <a:r>
            <a:rPr lang="en-US" sz="1800"/>
            <a:t>Page 20</a:t>
          </a:r>
        </a:p>
      </dgm:t>
    </dgm:pt>
    <dgm:pt modelId="{66154ECD-A8CD-4544-B33D-207285CC5E58}" type="parTrans" cxnId="{4739AEF6-1137-4B4B-86E5-978DEF588999}">
      <dgm:prSet/>
      <dgm:spPr/>
      <dgm:t>
        <a:bodyPr/>
        <a:lstStyle/>
        <a:p>
          <a:endParaRPr lang="en-US"/>
        </a:p>
      </dgm:t>
    </dgm:pt>
    <dgm:pt modelId="{E9001870-54E1-423E-89F2-9BE71A217D8C}" type="sibTrans" cxnId="{4739AEF6-1137-4B4B-86E5-978DEF588999}">
      <dgm:prSet/>
      <dgm:spPr/>
      <dgm:t>
        <a:bodyPr/>
        <a:lstStyle/>
        <a:p>
          <a:endParaRPr lang="en-US"/>
        </a:p>
      </dgm:t>
    </dgm:pt>
    <dgm:pt modelId="{6F8B2F68-3527-455E-9C8F-7BDCAD50014A}">
      <dgm:prSet phldrT="[Text]"/>
      <dgm:spPr/>
      <dgm:t>
        <a:bodyPr/>
        <a:lstStyle/>
        <a:p>
          <a:r>
            <a:rPr lang="en-US"/>
            <a:t>Conclusion</a:t>
          </a:r>
        </a:p>
      </dgm:t>
    </dgm:pt>
    <dgm:pt modelId="{4080D4C3-F447-4A71-AD6E-00FA86F9AE69}" type="parTrans" cxnId="{53534517-D47D-4ADB-8049-C4172A4E94E8}">
      <dgm:prSet/>
      <dgm:spPr/>
      <dgm:t>
        <a:bodyPr/>
        <a:lstStyle/>
        <a:p>
          <a:endParaRPr lang="en-US"/>
        </a:p>
      </dgm:t>
    </dgm:pt>
    <dgm:pt modelId="{0961CDC3-31EF-4F99-92CA-5C582E4DAC96}" type="sibTrans" cxnId="{53534517-D47D-4ADB-8049-C4172A4E94E8}">
      <dgm:prSet/>
      <dgm:spPr/>
      <dgm:t>
        <a:bodyPr/>
        <a:lstStyle/>
        <a:p>
          <a:endParaRPr lang="en-US"/>
        </a:p>
      </dgm:t>
    </dgm:pt>
    <dgm:pt modelId="{DC28BFA0-BE2D-425E-B638-6215C33B19EC}">
      <dgm:prSet phldrT="[Text]" custT="1"/>
      <dgm:spPr/>
      <dgm:t>
        <a:bodyPr/>
        <a:lstStyle/>
        <a:p>
          <a:r>
            <a:rPr lang="en-US" sz="1800"/>
            <a:t>Page 21</a:t>
          </a:r>
        </a:p>
      </dgm:t>
    </dgm:pt>
    <dgm:pt modelId="{79647946-BA2C-4FA6-AAC9-F0ED5E58643F}" type="parTrans" cxnId="{994D2C91-5483-42DA-A202-2F6E263F8D05}">
      <dgm:prSet/>
      <dgm:spPr/>
      <dgm:t>
        <a:bodyPr/>
        <a:lstStyle/>
        <a:p>
          <a:endParaRPr lang="en-US"/>
        </a:p>
      </dgm:t>
    </dgm:pt>
    <dgm:pt modelId="{0B4AF6F3-8902-4779-BDC9-340F9B73AE23}" type="sibTrans" cxnId="{994D2C91-5483-42DA-A202-2F6E263F8D05}">
      <dgm:prSet/>
      <dgm:spPr/>
      <dgm:t>
        <a:bodyPr/>
        <a:lstStyle/>
        <a:p>
          <a:endParaRPr lang="en-US"/>
        </a:p>
      </dgm:t>
    </dgm:pt>
    <dgm:pt modelId="{32195D45-681A-4645-9294-B250213BE275}">
      <dgm:prSet phldrT="[Text]"/>
      <dgm:spPr/>
      <dgm:t>
        <a:bodyPr/>
        <a:lstStyle/>
        <a:p>
          <a:r>
            <a:rPr lang="en-US"/>
            <a:t>References List</a:t>
          </a:r>
        </a:p>
      </dgm:t>
    </dgm:pt>
    <dgm:pt modelId="{12E168E7-F297-4B5C-A458-AE5FE3D67AAC}" type="parTrans" cxnId="{FA9FDF0A-0A27-44D2-9AAC-FEA21DB39ED0}">
      <dgm:prSet/>
      <dgm:spPr/>
      <dgm:t>
        <a:bodyPr/>
        <a:lstStyle/>
        <a:p>
          <a:endParaRPr lang="en-US"/>
        </a:p>
      </dgm:t>
    </dgm:pt>
    <dgm:pt modelId="{82367D60-F12F-4D4B-B3E9-632501880882}" type="sibTrans" cxnId="{FA9FDF0A-0A27-44D2-9AAC-FEA21DB39ED0}">
      <dgm:prSet/>
      <dgm:spPr/>
      <dgm:t>
        <a:bodyPr/>
        <a:lstStyle/>
        <a:p>
          <a:endParaRPr lang="en-US"/>
        </a:p>
      </dgm:t>
    </dgm:pt>
    <dgm:pt modelId="{F35C5017-7242-4F1D-8567-E1D85136228C}" type="pres">
      <dgm:prSet presAssocID="{74BBF548-D655-415A-BC3C-AD5CF77E7D65}" presName="Name0" presStyleCnt="0">
        <dgm:presLayoutVars>
          <dgm:dir/>
          <dgm:animLvl val="lvl"/>
          <dgm:resizeHandles val="exact"/>
        </dgm:presLayoutVars>
      </dgm:prSet>
      <dgm:spPr/>
      <dgm:t>
        <a:bodyPr/>
        <a:lstStyle/>
        <a:p>
          <a:endParaRPr lang="en-US"/>
        </a:p>
      </dgm:t>
    </dgm:pt>
    <dgm:pt modelId="{223CBE22-6ECC-4EC2-80E5-47B6B8531B60}" type="pres">
      <dgm:prSet presAssocID="{6F9AC0BF-84D0-4C10-8F4A-A2215A75AAE4}" presName="linNode" presStyleCnt="0"/>
      <dgm:spPr/>
    </dgm:pt>
    <dgm:pt modelId="{150FC040-020A-421C-A451-3DD9779A138F}" type="pres">
      <dgm:prSet presAssocID="{6F9AC0BF-84D0-4C10-8F4A-A2215A75AAE4}" presName="parentText" presStyleLbl="node1" presStyleIdx="0" presStyleCnt="7" custScaleX="39580" custLinFactX="39264" custLinFactNeighborX="100000" custLinFactNeighborY="12731">
        <dgm:presLayoutVars>
          <dgm:chMax val="1"/>
          <dgm:bulletEnabled val="1"/>
        </dgm:presLayoutVars>
      </dgm:prSet>
      <dgm:spPr/>
      <dgm:t>
        <a:bodyPr/>
        <a:lstStyle/>
        <a:p>
          <a:endParaRPr lang="en-US"/>
        </a:p>
      </dgm:t>
    </dgm:pt>
    <dgm:pt modelId="{68C8C5D3-9357-4F46-88DB-7FF76437F8CE}" type="pres">
      <dgm:prSet presAssocID="{6F9AC0BF-84D0-4C10-8F4A-A2215A75AAE4}" presName="descendantText" presStyleLbl="alignAccFollowNode1" presStyleIdx="0" presStyleCnt="7" custScaleX="127125" custLinFactNeighborX="-40111" custLinFactNeighborY="7139">
        <dgm:presLayoutVars>
          <dgm:bulletEnabled val="1"/>
        </dgm:presLayoutVars>
      </dgm:prSet>
      <dgm:spPr/>
      <dgm:t>
        <a:bodyPr/>
        <a:lstStyle/>
        <a:p>
          <a:endParaRPr lang="en-US"/>
        </a:p>
      </dgm:t>
    </dgm:pt>
    <dgm:pt modelId="{E7CD54E1-FB84-4970-BC8A-A6D7420B2F78}" type="pres">
      <dgm:prSet presAssocID="{64395E80-B019-4ED6-B967-072703FB0863}" presName="sp" presStyleCnt="0"/>
      <dgm:spPr/>
    </dgm:pt>
    <dgm:pt modelId="{A37EE695-2EBC-416B-9FBF-0E4829F26C58}" type="pres">
      <dgm:prSet presAssocID="{59A98104-5A32-4A6B-8738-5903C98C35E0}" presName="linNode" presStyleCnt="0"/>
      <dgm:spPr/>
    </dgm:pt>
    <dgm:pt modelId="{E0F4609E-9262-4F99-B5E5-0D935BD9B467}" type="pres">
      <dgm:prSet presAssocID="{59A98104-5A32-4A6B-8738-5903C98C35E0}" presName="parentText" presStyleLbl="node1" presStyleIdx="1" presStyleCnt="7" custScaleX="39580" custLinFactX="39384" custLinFactNeighborX="100000" custLinFactNeighborY="9923">
        <dgm:presLayoutVars>
          <dgm:chMax val="1"/>
          <dgm:bulletEnabled val="1"/>
        </dgm:presLayoutVars>
      </dgm:prSet>
      <dgm:spPr/>
      <dgm:t>
        <a:bodyPr/>
        <a:lstStyle/>
        <a:p>
          <a:endParaRPr lang="en-US"/>
        </a:p>
      </dgm:t>
    </dgm:pt>
    <dgm:pt modelId="{9E56139E-7BBF-4C7E-9EDC-BA1A953D0B50}" type="pres">
      <dgm:prSet presAssocID="{59A98104-5A32-4A6B-8738-5903C98C35E0}" presName="descendantText" presStyleLbl="alignAccFollowNode1" presStyleIdx="1" presStyleCnt="7" custScaleX="127125" custLinFactNeighborX="-40111" custLinFactNeighborY="7139">
        <dgm:presLayoutVars>
          <dgm:bulletEnabled val="1"/>
        </dgm:presLayoutVars>
      </dgm:prSet>
      <dgm:spPr/>
      <dgm:t>
        <a:bodyPr/>
        <a:lstStyle/>
        <a:p>
          <a:endParaRPr lang="en-US"/>
        </a:p>
      </dgm:t>
    </dgm:pt>
    <dgm:pt modelId="{42858DEF-B384-4188-921F-C20204D53AA1}" type="pres">
      <dgm:prSet presAssocID="{165EC6A9-FDE9-4B71-AD1C-587ED788C2F8}" presName="sp" presStyleCnt="0"/>
      <dgm:spPr/>
    </dgm:pt>
    <dgm:pt modelId="{2E1904F3-1B45-459F-9FFC-6E39F139398D}" type="pres">
      <dgm:prSet presAssocID="{CA01CF1C-8CDE-4EF5-AE5E-E75930901BC6}" presName="linNode" presStyleCnt="0"/>
      <dgm:spPr/>
    </dgm:pt>
    <dgm:pt modelId="{E2ECCE1B-1F52-4C34-BE29-8CB39F4E2135}" type="pres">
      <dgm:prSet presAssocID="{CA01CF1C-8CDE-4EF5-AE5E-E75930901BC6}" presName="parentText" presStyleLbl="node1" presStyleIdx="2" presStyleCnt="7" custScaleX="39580" custLinFactX="39384" custLinFactNeighborX="100000" custLinFactNeighborY="8519">
        <dgm:presLayoutVars>
          <dgm:chMax val="1"/>
          <dgm:bulletEnabled val="1"/>
        </dgm:presLayoutVars>
      </dgm:prSet>
      <dgm:spPr/>
      <dgm:t>
        <a:bodyPr/>
        <a:lstStyle/>
        <a:p>
          <a:endParaRPr lang="en-US"/>
        </a:p>
      </dgm:t>
    </dgm:pt>
    <dgm:pt modelId="{14F43BD0-5514-47ED-B4DA-18BA71C19DF4}" type="pres">
      <dgm:prSet presAssocID="{CA01CF1C-8CDE-4EF5-AE5E-E75930901BC6}" presName="descendantText" presStyleLbl="alignAccFollowNode1" presStyleIdx="2" presStyleCnt="7" custScaleX="127125" custLinFactNeighborX="-40111" custLinFactNeighborY="7139">
        <dgm:presLayoutVars>
          <dgm:bulletEnabled val="1"/>
        </dgm:presLayoutVars>
      </dgm:prSet>
      <dgm:spPr/>
      <dgm:t>
        <a:bodyPr/>
        <a:lstStyle/>
        <a:p>
          <a:endParaRPr lang="en-US"/>
        </a:p>
      </dgm:t>
    </dgm:pt>
    <dgm:pt modelId="{58EF535B-38BC-439F-86C1-BA8C2137058E}" type="pres">
      <dgm:prSet presAssocID="{C3900AC4-3585-490A-88CB-5BFF20540DE9}" presName="sp" presStyleCnt="0"/>
      <dgm:spPr/>
    </dgm:pt>
    <dgm:pt modelId="{253AEA05-34CB-475B-B3F0-B7A4138B765A}" type="pres">
      <dgm:prSet presAssocID="{EA77DDF2-89A5-4B58-9CEA-E121F9BE8E0A}" presName="linNode" presStyleCnt="0"/>
      <dgm:spPr/>
    </dgm:pt>
    <dgm:pt modelId="{96CB836F-0C00-45EC-A8E1-59757D3B1314}" type="pres">
      <dgm:prSet presAssocID="{EA77DDF2-89A5-4B58-9CEA-E121F9BE8E0A}" presName="parentText" presStyleLbl="node1" presStyleIdx="3" presStyleCnt="7" custScaleX="39580" custLinFactX="39384" custLinFactNeighborX="100000" custLinFactNeighborY="7115">
        <dgm:presLayoutVars>
          <dgm:chMax val="1"/>
          <dgm:bulletEnabled val="1"/>
        </dgm:presLayoutVars>
      </dgm:prSet>
      <dgm:spPr/>
      <dgm:t>
        <a:bodyPr/>
        <a:lstStyle/>
        <a:p>
          <a:endParaRPr lang="en-US"/>
        </a:p>
      </dgm:t>
    </dgm:pt>
    <dgm:pt modelId="{07794A15-EC08-4A02-A588-870DE97B2A47}" type="pres">
      <dgm:prSet presAssocID="{EA77DDF2-89A5-4B58-9CEA-E121F9BE8E0A}" presName="descendantText" presStyleLbl="alignAccFollowNode1" presStyleIdx="3" presStyleCnt="7" custScaleX="127125" custLinFactNeighborX="-40111" custLinFactNeighborY="7139">
        <dgm:presLayoutVars>
          <dgm:bulletEnabled val="1"/>
        </dgm:presLayoutVars>
      </dgm:prSet>
      <dgm:spPr/>
      <dgm:t>
        <a:bodyPr/>
        <a:lstStyle/>
        <a:p>
          <a:endParaRPr lang="en-US"/>
        </a:p>
      </dgm:t>
    </dgm:pt>
    <dgm:pt modelId="{99E8471D-6CC2-4126-B10B-4818EE1BBA71}" type="pres">
      <dgm:prSet presAssocID="{07AD674B-6E8A-4A6C-A25B-EB17E22BFDB2}" presName="sp" presStyleCnt="0"/>
      <dgm:spPr/>
    </dgm:pt>
    <dgm:pt modelId="{302B4CFE-3452-48AE-AA6E-CB24A2512203}" type="pres">
      <dgm:prSet presAssocID="{DFE8D428-AA25-4B12-986E-373AD286AB97}" presName="linNode" presStyleCnt="0"/>
      <dgm:spPr/>
    </dgm:pt>
    <dgm:pt modelId="{A5D77555-21A1-4E69-85A7-F58E16668B2B}" type="pres">
      <dgm:prSet presAssocID="{DFE8D428-AA25-4B12-986E-373AD286AB97}" presName="parentText" presStyleLbl="node1" presStyleIdx="4" presStyleCnt="7" custScaleX="39580" custLinFactX="39384" custLinFactNeighborX="100000" custLinFactNeighborY="4307">
        <dgm:presLayoutVars>
          <dgm:chMax val="1"/>
          <dgm:bulletEnabled val="1"/>
        </dgm:presLayoutVars>
      </dgm:prSet>
      <dgm:spPr/>
      <dgm:t>
        <a:bodyPr/>
        <a:lstStyle/>
        <a:p>
          <a:endParaRPr lang="en-US"/>
        </a:p>
      </dgm:t>
    </dgm:pt>
    <dgm:pt modelId="{6F78408A-953C-440B-9BCF-B9A5471A7A40}" type="pres">
      <dgm:prSet presAssocID="{DFE8D428-AA25-4B12-986E-373AD286AB97}" presName="descendantText" presStyleLbl="alignAccFollowNode1" presStyleIdx="4" presStyleCnt="7" custScaleX="127125" custLinFactNeighborX="-40111" custLinFactNeighborY="7139">
        <dgm:presLayoutVars>
          <dgm:bulletEnabled val="1"/>
        </dgm:presLayoutVars>
      </dgm:prSet>
      <dgm:spPr/>
      <dgm:t>
        <a:bodyPr/>
        <a:lstStyle/>
        <a:p>
          <a:endParaRPr lang="en-US"/>
        </a:p>
      </dgm:t>
    </dgm:pt>
    <dgm:pt modelId="{236F8257-B4D3-4D53-A038-3949DE84E14E}" type="pres">
      <dgm:prSet presAssocID="{7A63D83B-FD57-4F00-B95F-4A4417C70E62}" presName="sp" presStyleCnt="0"/>
      <dgm:spPr/>
    </dgm:pt>
    <dgm:pt modelId="{7938A2CD-DE21-441F-93BA-EBBC425DC6A4}" type="pres">
      <dgm:prSet presAssocID="{9F365226-A370-41E8-98EE-5700C692F3E8}" presName="linNode" presStyleCnt="0"/>
      <dgm:spPr/>
    </dgm:pt>
    <dgm:pt modelId="{2660B7DD-06FA-4438-82FE-650AE8C3E266}" type="pres">
      <dgm:prSet presAssocID="{9F365226-A370-41E8-98EE-5700C692F3E8}" presName="parentText" presStyleLbl="node1" presStyleIdx="5" presStyleCnt="7" custScaleX="39580" custLinFactX="39384" custLinFactNeighborX="100000" custLinFactNeighborY="1499">
        <dgm:presLayoutVars>
          <dgm:chMax val="1"/>
          <dgm:bulletEnabled val="1"/>
        </dgm:presLayoutVars>
      </dgm:prSet>
      <dgm:spPr/>
      <dgm:t>
        <a:bodyPr/>
        <a:lstStyle/>
        <a:p>
          <a:endParaRPr lang="en-US"/>
        </a:p>
      </dgm:t>
    </dgm:pt>
    <dgm:pt modelId="{92499EF0-EC76-4654-A3C1-C0053D6A7734}" type="pres">
      <dgm:prSet presAssocID="{9F365226-A370-41E8-98EE-5700C692F3E8}" presName="descendantText" presStyleLbl="alignAccFollowNode1" presStyleIdx="5" presStyleCnt="7" custScaleX="127125" custLinFactNeighborX="-40111" custLinFactNeighborY="7139">
        <dgm:presLayoutVars>
          <dgm:bulletEnabled val="1"/>
        </dgm:presLayoutVars>
      </dgm:prSet>
      <dgm:spPr/>
      <dgm:t>
        <a:bodyPr/>
        <a:lstStyle/>
        <a:p>
          <a:endParaRPr lang="en-US"/>
        </a:p>
      </dgm:t>
    </dgm:pt>
    <dgm:pt modelId="{29BEB742-2019-46C3-A5C4-780C3CA216E6}" type="pres">
      <dgm:prSet presAssocID="{E9001870-54E1-423E-89F2-9BE71A217D8C}" presName="sp" presStyleCnt="0"/>
      <dgm:spPr/>
    </dgm:pt>
    <dgm:pt modelId="{8C4A923B-5491-4DDD-AE76-1EA881D63FC9}" type="pres">
      <dgm:prSet presAssocID="{DC28BFA0-BE2D-425E-B638-6215C33B19EC}" presName="linNode" presStyleCnt="0"/>
      <dgm:spPr/>
    </dgm:pt>
    <dgm:pt modelId="{D6532366-8BF6-452F-A0D8-4FF859208B54}" type="pres">
      <dgm:prSet presAssocID="{DC28BFA0-BE2D-425E-B638-6215C33B19EC}" presName="parentText" presStyleLbl="node1" presStyleIdx="6" presStyleCnt="7" custScaleX="39580" custLinFactX="39384" custLinFactNeighborX="100000" custLinFactNeighborY="1437">
        <dgm:presLayoutVars>
          <dgm:chMax val="1"/>
          <dgm:bulletEnabled val="1"/>
        </dgm:presLayoutVars>
      </dgm:prSet>
      <dgm:spPr/>
      <dgm:t>
        <a:bodyPr/>
        <a:lstStyle/>
        <a:p>
          <a:endParaRPr lang="en-US"/>
        </a:p>
      </dgm:t>
    </dgm:pt>
    <dgm:pt modelId="{62B51921-C42E-4B21-83C4-2A6AB009DE44}" type="pres">
      <dgm:prSet presAssocID="{DC28BFA0-BE2D-425E-B638-6215C33B19EC}" presName="descendantText" presStyleLbl="alignAccFollowNode1" presStyleIdx="6" presStyleCnt="7" custScaleX="127125" custLinFactNeighborX="-40111" custLinFactNeighborY="7139">
        <dgm:presLayoutVars>
          <dgm:bulletEnabled val="1"/>
        </dgm:presLayoutVars>
      </dgm:prSet>
      <dgm:spPr/>
      <dgm:t>
        <a:bodyPr/>
        <a:lstStyle/>
        <a:p>
          <a:endParaRPr lang="en-US"/>
        </a:p>
      </dgm:t>
    </dgm:pt>
  </dgm:ptLst>
  <dgm:cxnLst>
    <dgm:cxn modelId="{36836937-836D-432C-B7AC-ED95953E1E81}" type="presOf" srcId="{6F9AC0BF-84D0-4C10-8F4A-A2215A75AAE4}" destId="{150FC040-020A-421C-A451-3DD9779A138F}" srcOrd="0" destOrd="0" presId="urn:microsoft.com/office/officeart/2005/8/layout/vList5"/>
    <dgm:cxn modelId="{60C3FD0D-1E39-4268-A994-1AA01FBDAA24}" type="presOf" srcId="{6F8B2F68-3527-455E-9C8F-7BDCAD50014A}" destId="{92499EF0-EC76-4654-A3C1-C0053D6A7734}" srcOrd="0" destOrd="0" presId="urn:microsoft.com/office/officeart/2005/8/layout/vList5"/>
    <dgm:cxn modelId="{6D43AC4B-8EC2-40B5-9C03-F21475C9936B}" srcId="{74BBF548-D655-415A-BC3C-AD5CF77E7D65}" destId="{6F9AC0BF-84D0-4C10-8F4A-A2215A75AAE4}" srcOrd="0" destOrd="0" parTransId="{1367EB0C-E560-4C90-9D23-FA59BF1EB070}" sibTransId="{64395E80-B019-4ED6-B967-072703FB0863}"/>
    <dgm:cxn modelId="{FA9FDF0A-0A27-44D2-9AAC-FEA21DB39ED0}" srcId="{DC28BFA0-BE2D-425E-B638-6215C33B19EC}" destId="{32195D45-681A-4645-9294-B250213BE275}" srcOrd="0" destOrd="0" parTransId="{12E168E7-F297-4B5C-A458-AE5FE3D67AAC}" sibTransId="{82367D60-F12F-4D4B-B3E9-632501880882}"/>
    <dgm:cxn modelId="{439B97F7-6EE7-45AF-BE95-7BBF08565D3E}" type="presOf" srcId="{EA77DDF2-89A5-4B58-9CEA-E121F9BE8E0A}" destId="{96CB836F-0C00-45EC-A8E1-59757D3B1314}" srcOrd="0" destOrd="0" presId="urn:microsoft.com/office/officeart/2005/8/layout/vList5"/>
    <dgm:cxn modelId="{4739AEF6-1137-4B4B-86E5-978DEF588999}" srcId="{74BBF548-D655-415A-BC3C-AD5CF77E7D65}" destId="{9F365226-A370-41E8-98EE-5700C692F3E8}" srcOrd="5" destOrd="0" parTransId="{66154ECD-A8CD-4544-B33D-207285CC5E58}" sibTransId="{E9001870-54E1-423E-89F2-9BE71A217D8C}"/>
    <dgm:cxn modelId="{F4DD7037-4E8A-480A-A6C8-DDE1A405996A}" srcId="{6F9AC0BF-84D0-4C10-8F4A-A2215A75AAE4}" destId="{9050AE48-A3EF-4585-ABA6-13D43314AEC9}" srcOrd="0" destOrd="0" parTransId="{03DF4667-3B12-4546-B329-8AC2436F4156}" sibTransId="{4E307C95-D97B-40FC-A504-1480ED01DC23}"/>
    <dgm:cxn modelId="{4068E7BF-144E-4DDA-9A20-018506D64A1A}" type="presOf" srcId="{9050AE48-A3EF-4585-ABA6-13D43314AEC9}" destId="{68C8C5D3-9357-4F46-88DB-7FF76437F8CE}" srcOrd="0" destOrd="0" presId="urn:microsoft.com/office/officeart/2005/8/layout/vList5"/>
    <dgm:cxn modelId="{27E44D99-80F8-4BC3-9239-1142A2919EB2}" srcId="{EA77DDF2-89A5-4B58-9CEA-E121F9BE8E0A}" destId="{9D26B927-A693-49CC-B693-570776570C0C}" srcOrd="0" destOrd="0" parTransId="{57419E23-61E7-425D-9B1A-9CC7E71FCDC0}" sibTransId="{F7D467FE-0DFE-43C9-8195-72D964ADA58E}"/>
    <dgm:cxn modelId="{A2D7622A-EEC2-474F-A84A-E2CE70CC04C1}" type="presOf" srcId="{6A40B902-FA62-459D-B9C8-F8C59B682BAB}" destId="{9E56139E-7BBF-4C7E-9EDC-BA1A953D0B50}" srcOrd="0" destOrd="0" presId="urn:microsoft.com/office/officeart/2005/8/layout/vList5"/>
    <dgm:cxn modelId="{8D2F8B04-738F-4E59-A32C-A903A01D566E}" srcId="{74BBF548-D655-415A-BC3C-AD5CF77E7D65}" destId="{CA01CF1C-8CDE-4EF5-AE5E-E75930901BC6}" srcOrd="2" destOrd="0" parTransId="{CCDE3869-712B-403B-A749-8E1EFCD3F318}" sibTransId="{C3900AC4-3585-490A-88CB-5BFF20540DE9}"/>
    <dgm:cxn modelId="{53534517-D47D-4ADB-8049-C4172A4E94E8}" srcId="{9F365226-A370-41E8-98EE-5700C692F3E8}" destId="{6F8B2F68-3527-455E-9C8F-7BDCAD50014A}" srcOrd="0" destOrd="0" parTransId="{4080D4C3-F447-4A71-AD6E-00FA86F9AE69}" sibTransId="{0961CDC3-31EF-4F99-92CA-5C582E4DAC96}"/>
    <dgm:cxn modelId="{E79EBBC6-0BCF-4DFB-9082-8DC1CCFB6BB8}" type="presOf" srcId="{9F365226-A370-41E8-98EE-5700C692F3E8}" destId="{2660B7DD-06FA-4438-82FE-650AE8C3E266}" srcOrd="0" destOrd="0" presId="urn:microsoft.com/office/officeart/2005/8/layout/vList5"/>
    <dgm:cxn modelId="{19A39970-034E-4634-995F-B275363C8B7E}" type="presOf" srcId="{96C95AE8-CF81-4238-AC98-F66AFEFF903A}" destId="{6F78408A-953C-440B-9BCF-B9A5471A7A40}" srcOrd="0" destOrd="0" presId="urn:microsoft.com/office/officeart/2005/8/layout/vList5"/>
    <dgm:cxn modelId="{BE75CD58-8EE4-4943-8C17-5776D9B56340}" type="presOf" srcId="{32195D45-681A-4645-9294-B250213BE275}" destId="{62B51921-C42E-4B21-83C4-2A6AB009DE44}" srcOrd="0" destOrd="0" presId="urn:microsoft.com/office/officeart/2005/8/layout/vList5"/>
    <dgm:cxn modelId="{7C303053-14C4-413F-ABD0-A55047E8495E}" type="presOf" srcId="{0A70AA57-5C67-406C-A767-D4C84587A014}" destId="{14F43BD0-5514-47ED-B4DA-18BA71C19DF4}" srcOrd="0" destOrd="0" presId="urn:microsoft.com/office/officeart/2005/8/layout/vList5"/>
    <dgm:cxn modelId="{EE53FF0E-F400-4309-AA5B-7FEE7C42D5D8}" type="presOf" srcId="{59A98104-5A32-4A6B-8738-5903C98C35E0}" destId="{E0F4609E-9262-4F99-B5E5-0D935BD9B467}" srcOrd="0" destOrd="0" presId="urn:microsoft.com/office/officeart/2005/8/layout/vList5"/>
    <dgm:cxn modelId="{153C04B5-26BA-43DE-B3B8-25F4077E7CDB}" srcId="{DFE8D428-AA25-4B12-986E-373AD286AB97}" destId="{96C95AE8-CF81-4238-AC98-F66AFEFF903A}" srcOrd="0" destOrd="0" parTransId="{EB95476B-0B06-4D34-BDA6-BCC8F7F6321C}" sibTransId="{AFAFD616-9CA9-48D9-94ED-A2796C012906}"/>
    <dgm:cxn modelId="{FEC3155A-5736-45C7-94FF-39ED253F2DCE}" type="presOf" srcId="{CA01CF1C-8CDE-4EF5-AE5E-E75930901BC6}" destId="{E2ECCE1B-1F52-4C34-BE29-8CB39F4E2135}" srcOrd="0" destOrd="0" presId="urn:microsoft.com/office/officeart/2005/8/layout/vList5"/>
    <dgm:cxn modelId="{DBF92893-14CD-4C74-B144-3ABA0A5FD70C}" type="presOf" srcId="{74BBF548-D655-415A-BC3C-AD5CF77E7D65}" destId="{F35C5017-7242-4F1D-8567-E1D85136228C}" srcOrd="0" destOrd="0" presId="urn:microsoft.com/office/officeart/2005/8/layout/vList5"/>
    <dgm:cxn modelId="{85C4A0D0-550F-4A22-90D9-AA6964AE6525}" type="presOf" srcId="{DC28BFA0-BE2D-425E-B638-6215C33B19EC}" destId="{D6532366-8BF6-452F-A0D8-4FF859208B54}" srcOrd="0" destOrd="0" presId="urn:microsoft.com/office/officeart/2005/8/layout/vList5"/>
    <dgm:cxn modelId="{3581D092-968A-473A-88C9-DAD005344FD2}" type="presOf" srcId="{9D26B927-A693-49CC-B693-570776570C0C}" destId="{07794A15-EC08-4A02-A588-870DE97B2A47}" srcOrd="0" destOrd="0" presId="urn:microsoft.com/office/officeart/2005/8/layout/vList5"/>
    <dgm:cxn modelId="{9C2F8581-574E-426C-A67D-B9E79942C813}" srcId="{74BBF548-D655-415A-BC3C-AD5CF77E7D65}" destId="{DFE8D428-AA25-4B12-986E-373AD286AB97}" srcOrd="4" destOrd="0" parTransId="{D1B1E488-7BD4-4DA3-8366-F06E3B5401A3}" sibTransId="{7A63D83B-FD57-4F00-B95F-4A4417C70E62}"/>
    <dgm:cxn modelId="{810594FD-EEC5-4B9B-A5A1-C91D980E3376}" srcId="{74BBF548-D655-415A-BC3C-AD5CF77E7D65}" destId="{59A98104-5A32-4A6B-8738-5903C98C35E0}" srcOrd="1" destOrd="0" parTransId="{9EBEB992-58E1-42BE-ACAA-0C1EC3D44F51}" sibTransId="{165EC6A9-FDE9-4B71-AD1C-587ED788C2F8}"/>
    <dgm:cxn modelId="{0142C923-C1A2-4D80-A494-14498C89B7A4}" srcId="{CA01CF1C-8CDE-4EF5-AE5E-E75930901BC6}" destId="{0A70AA57-5C67-406C-A767-D4C84587A014}" srcOrd="0" destOrd="0" parTransId="{2BB94CC5-0577-4602-AA2A-F1EF18E2F55F}" sibTransId="{9A1D558F-CDA7-4B17-B754-A998A8D4F774}"/>
    <dgm:cxn modelId="{2A13E3E6-3633-4148-B08A-E347C0D04D48}" srcId="{74BBF548-D655-415A-BC3C-AD5CF77E7D65}" destId="{EA77DDF2-89A5-4B58-9CEA-E121F9BE8E0A}" srcOrd="3" destOrd="0" parTransId="{A99D2542-89BD-423F-A772-E0C1326FB74A}" sibTransId="{07AD674B-6E8A-4A6C-A25B-EB17E22BFDB2}"/>
    <dgm:cxn modelId="{56FA6B5B-0337-44E8-B4B0-8810A42DADA3}" srcId="{59A98104-5A32-4A6B-8738-5903C98C35E0}" destId="{6A40B902-FA62-459D-B9C8-F8C59B682BAB}" srcOrd="0" destOrd="0" parTransId="{057EE462-FD70-4767-A264-D1D17DF5F505}" sibTransId="{FF19FE1C-68CC-4CB8-A105-D6A83F80632C}"/>
    <dgm:cxn modelId="{994D2C91-5483-42DA-A202-2F6E263F8D05}" srcId="{74BBF548-D655-415A-BC3C-AD5CF77E7D65}" destId="{DC28BFA0-BE2D-425E-B638-6215C33B19EC}" srcOrd="6" destOrd="0" parTransId="{79647946-BA2C-4FA6-AAC9-F0ED5E58643F}" sibTransId="{0B4AF6F3-8902-4779-BDC9-340F9B73AE23}"/>
    <dgm:cxn modelId="{12F2B3BC-F6F3-4B68-B399-F7258680FD22}" type="presOf" srcId="{DFE8D428-AA25-4B12-986E-373AD286AB97}" destId="{A5D77555-21A1-4E69-85A7-F58E16668B2B}" srcOrd="0" destOrd="0" presId="urn:microsoft.com/office/officeart/2005/8/layout/vList5"/>
    <dgm:cxn modelId="{26C43557-0BE1-4E38-8A22-878AC4E10D78}" type="presParOf" srcId="{F35C5017-7242-4F1D-8567-E1D85136228C}" destId="{223CBE22-6ECC-4EC2-80E5-47B6B8531B60}" srcOrd="0" destOrd="0" presId="urn:microsoft.com/office/officeart/2005/8/layout/vList5"/>
    <dgm:cxn modelId="{9858E23B-4CCB-47C7-B88A-F05C7BCCA5C5}" type="presParOf" srcId="{223CBE22-6ECC-4EC2-80E5-47B6B8531B60}" destId="{150FC040-020A-421C-A451-3DD9779A138F}" srcOrd="0" destOrd="0" presId="urn:microsoft.com/office/officeart/2005/8/layout/vList5"/>
    <dgm:cxn modelId="{DBD4D214-3EE5-4F3A-BBD6-E4BC9A19F2D4}" type="presParOf" srcId="{223CBE22-6ECC-4EC2-80E5-47B6B8531B60}" destId="{68C8C5D3-9357-4F46-88DB-7FF76437F8CE}" srcOrd="1" destOrd="0" presId="urn:microsoft.com/office/officeart/2005/8/layout/vList5"/>
    <dgm:cxn modelId="{9606209B-F399-4026-A8BC-AA4DAF2E3E5F}" type="presParOf" srcId="{F35C5017-7242-4F1D-8567-E1D85136228C}" destId="{E7CD54E1-FB84-4970-BC8A-A6D7420B2F78}" srcOrd="1" destOrd="0" presId="urn:microsoft.com/office/officeart/2005/8/layout/vList5"/>
    <dgm:cxn modelId="{DCAAD355-55BD-46F2-ADDC-D3A4A1756DDD}" type="presParOf" srcId="{F35C5017-7242-4F1D-8567-E1D85136228C}" destId="{A37EE695-2EBC-416B-9FBF-0E4829F26C58}" srcOrd="2" destOrd="0" presId="urn:microsoft.com/office/officeart/2005/8/layout/vList5"/>
    <dgm:cxn modelId="{2157BC92-6C20-42C0-A3D9-13623D59E3DB}" type="presParOf" srcId="{A37EE695-2EBC-416B-9FBF-0E4829F26C58}" destId="{E0F4609E-9262-4F99-B5E5-0D935BD9B467}" srcOrd="0" destOrd="0" presId="urn:microsoft.com/office/officeart/2005/8/layout/vList5"/>
    <dgm:cxn modelId="{2B2E1B1F-B86C-4763-BFD3-26D9233DC05B}" type="presParOf" srcId="{A37EE695-2EBC-416B-9FBF-0E4829F26C58}" destId="{9E56139E-7BBF-4C7E-9EDC-BA1A953D0B50}" srcOrd="1" destOrd="0" presId="urn:microsoft.com/office/officeart/2005/8/layout/vList5"/>
    <dgm:cxn modelId="{61F6FEF0-4082-4C32-B3A9-53117B124C29}" type="presParOf" srcId="{F35C5017-7242-4F1D-8567-E1D85136228C}" destId="{42858DEF-B384-4188-921F-C20204D53AA1}" srcOrd="3" destOrd="0" presId="urn:microsoft.com/office/officeart/2005/8/layout/vList5"/>
    <dgm:cxn modelId="{9F08AE0E-ED8A-4179-B067-FB7F6892C772}" type="presParOf" srcId="{F35C5017-7242-4F1D-8567-E1D85136228C}" destId="{2E1904F3-1B45-459F-9FFC-6E39F139398D}" srcOrd="4" destOrd="0" presId="urn:microsoft.com/office/officeart/2005/8/layout/vList5"/>
    <dgm:cxn modelId="{2A69AC49-E42B-468C-89B5-A0F4247DEE94}" type="presParOf" srcId="{2E1904F3-1B45-459F-9FFC-6E39F139398D}" destId="{E2ECCE1B-1F52-4C34-BE29-8CB39F4E2135}" srcOrd="0" destOrd="0" presId="urn:microsoft.com/office/officeart/2005/8/layout/vList5"/>
    <dgm:cxn modelId="{1F5A22BC-D883-4438-A6D8-36E7596CE7F8}" type="presParOf" srcId="{2E1904F3-1B45-459F-9FFC-6E39F139398D}" destId="{14F43BD0-5514-47ED-B4DA-18BA71C19DF4}" srcOrd="1" destOrd="0" presId="urn:microsoft.com/office/officeart/2005/8/layout/vList5"/>
    <dgm:cxn modelId="{B1D6C530-D971-40BD-BE0A-B07E1FAE9043}" type="presParOf" srcId="{F35C5017-7242-4F1D-8567-E1D85136228C}" destId="{58EF535B-38BC-439F-86C1-BA8C2137058E}" srcOrd="5" destOrd="0" presId="urn:microsoft.com/office/officeart/2005/8/layout/vList5"/>
    <dgm:cxn modelId="{988EEB1D-17A6-403F-8B91-D784C8152717}" type="presParOf" srcId="{F35C5017-7242-4F1D-8567-E1D85136228C}" destId="{253AEA05-34CB-475B-B3F0-B7A4138B765A}" srcOrd="6" destOrd="0" presId="urn:microsoft.com/office/officeart/2005/8/layout/vList5"/>
    <dgm:cxn modelId="{B5A18BF4-6ECB-422B-BFE2-C12F3F713537}" type="presParOf" srcId="{253AEA05-34CB-475B-B3F0-B7A4138B765A}" destId="{96CB836F-0C00-45EC-A8E1-59757D3B1314}" srcOrd="0" destOrd="0" presId="urn:microsoft.com/office/officeart/2005/8/layout/vList5"/>
    <dgm:cxn modelId="{E41E73EC-D7FE-43E1-A004-A8D04C7EB5D3}" type="presParOf" srcId="{253AEA05-34CB-475B-B3F0-B7A4138B765A}" destId="{07794A15-EC08-4A02-A588-870DE97B2A47}" srcOrd="1" destOrd="0" presId="urn:microsoft.com/office/officeart/2005/8/layout/vList5"/>
    <dgm:cxn modelId="{06374D31-9FE7-4D6D-86C9-99EE4FD98520}" type="presParOf" srcId="{F35C5017-7242-4F1D-8567-E1D85136228C}" destId="{99E8471D-6CC2-4126-B10B-4818EE1BBA71}" srcOrd="7" destOrd="0" presId="urn:microsoft.com/office/officeart/2005/8/layout/vList5"/>
    <dgm:cxn modelId="{2E2B29BF-DA31-4F0D-A65B-E6293D3597C3}" type="presParOf" srcId="{F35C5017-7242-4F1D-8567-E1D85136228C}" destId="{302B4CFE-3452-48AE-AA6E-CB24A2512203}" srcOrd="8" destOrd="0" presId="urn:microsoft.com/office/officeart/2005/8/layout/vList5"/>
    <dgm:cxn modelId="{6DA5BA81-BEDC-4705-8DDA-D6BADFB45382}" type="presParOf" srcId="{302B4CFE-3452-48AE-AA6E-CB24A2512203}" destId="{A5D77555-21A1-4E69-85A7-F58E16668B2B}" srcOrd="0" destOrd="0" presId="urn:microsoft.com/office/officeart/2005/8/layout/vList5"/>
    <dgm:cxn modelId="{3C96C1DC-57BF-4E2F-B695-DC9905161271}" type="presParOf" srcId="{302B4CFE-3452-48AE-AA6E-CB24A2512203}" destId="{6F78408A-953C-440B-9BCF-B9A5471A7A40}" srcOrd="1" destOrd="0" presId="urn:microsoft.com/office/officeart/2005/8/layout/vList5"/>
    <dgm:cxn modelId="{2D668952-CADF-4FA0-9EF5-A5F4AF257FC5}" type="presParOf" srcId="{F35C5017-7242-4F1D-8567-E1D85136228C}" destId="{236F8257-B4D3-4D53-A038-3949DE84E14E}" srcOrd="9" destOrd="0" presId="urn:microsoft.com/office/officeart/2005/8/layout/vList5"/>
    <dgm:cxn modelId="{6034F66A-786C-402F-80B6-F347F843AAB7}" type="presParOf" srcId="{F35C5017-7242-4F1D-8567-E1D85136228C}" destId="{7938A2CD-DE21-441F-93BA-EBBC425DC6A4}" srcOrd="10" destOrd="0" presId="urn:microsoft.com/office/officeart/2005/8/layout/vList5"/>
    <dgm:cxn modelId="{0B3FC85E-0040-4661-92E0-17ED6DB16496}" type="presParOf" srcId="{7938A2CD-DE21-441F-93BA-EBBC425DC6A4}" destId="{2660B7DD-06FA-4438-82FE-650AE8C3E266}" srcOrd="0" destOrd="0" presId="urn:microsoft.com/office/officeart/2005/8/layout/vList5"/>
    <dgm:cxn modelId="{9AF328BE-64ED-4CDA-A0A8-C0BED8430C20}" type="presParOf" srcId="{7938A2CD-DE21-441F-93BA-EBBC425DC6A4}" destId="{92499EF0-EC76-4654-A3C1-C0053D6A7734}" srcOrd="1" destOrd="0" presId="urn:microsoft.com/office/officeart/2005/8/layout/vList5"/>
    <dgm:cxn modelId="{FF19396E-954B-455A-BCCD-FC83DC380A22}" type="presParOf" srcId="{F35C5017-7242-4F1D-8567-E1D85136228C}" destId="{29BEB742-2019-46C3-A5C4-780C3CA216E6}" srcOrd="11" destOrd="0" presId="urn:microsoft.com/office/officeart/2005/8/layout/vList5"/>
    <dgm:cxn modelId="{25290BC6-14F8-4B6D-8EF1-3C358A5DB3C5}" type="presParOf" srcId="{F35C5017-7242-4F1D-8567-E1D85136228C}" destId="{8C4A923B-5491-4DDD-AE76-1EA881D63FC9}" srcOrd="12" destOrd="0" presId="urn:microsoft.com/office/officeart/2005/8/layout/vList5"/>
    <dgm:cxn modelId="{81D624AC-8D68-4B52-B880-5A2CC1B181C5}" type="presParOf" srcId="{8C4A923B-5491-4DDD-AE76-1EA881D63FC9}" destId="{D6532366-8BF6-452F-A0D8-4FF859208B54}" srcOrd="0" destOrd="0" presId="urn:microsoft.com/office/officeart/2005/8/layout/vList5"/>
    <dgm:cxn modelId="{CD96E631-A12E-4652-9B91-6185C646EAAA}" type="presParOf" srcId="{8C4A923B-5491-4DDD-AE76-1EA881D63FC9}" destId="{62B51921-C42E-4B21-83C4-2A6AB009DE4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1A33B7-D8AF-41E7-9FD9-3579E8AFC8A8}"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en-US"/>
        </a:p>
      </dgm:t>
    </dgm:pt>
    <dgm:pt modelId="{CE62E4D4-590C-463A-B1BD-811BA61FF535}">
      <dgm:prSet phldrT="[Text]" custT="1"/>
      <dgm:spPr/>
      <dgm:t>
        <a:bodyPr/>
        <a:lstStyle/>
        <a:p>
          <a:r>
            <a:rPr lang="en-US" sz="2200" dirty="0">
              <a:cs typeface="Calibri Light"/>
            </a:rPr>
            <a:t>Ikea</a:t>
          </a:r>
        </a:p>
      </dgm:t>
    </dgm:pt>
    <dgm:pt modelId="{4AD67679-8D6A-4856-8C72-A7971C9CEB9B}" type="parTrans" cxnId="{26A36C93-8DCE-4550-93FA-8D4D4E8EB9DB}">
      <dgm:prSet/>
      <dgm:spPr/>
      <dgm:t>
        <a:bodyPr/>
        <a:lstStyle/>
        <a:p>
          <a:endParaRPr lang="en-US"/>
        </a:p>
      </dgm:t>
    </dgm:pt>
    <dgm:pt modelId="{05417020-3A17-4128-9AE4-E7B25AE45CA1}" type="sibTrans" cxnId="{26A36C93-8DCE-4550-93FA-8D4D4E8EB9DB}">
      <dgm:prSet/>
      <dgm:spPr/>
      <dgm:t>
        <a:bodyPr/>
        <a:lstStyle/>
        <a:p>
          <a:endParaRPr lang="en-US"/>
        </a:p>
      </dgm:t>
    </dgm:pt>
    <dgm:pt modelId="{5AEA08B0-A1B5-4801-9E2A-3075C2196AFF}">
      <dgm:prSet phldrT="[Text]"/>
      <dgm:spPr/>
      <dgm:t>
        <a:bodyPr/>
        <a:lstStyle/>
        <a:p>
          <a:r>
            <a:rPr lang="en-US" sz="2600" dirty="0">
              <a:cs typeface="Calibri Light"/>
            </a:rPr>
            <a:t>Ikea is very affordable to their customer base</a:t>
          </a:r>
        </a:p>
      </dgm:t>
    </dgm:pt>
    <dgm:pt modelId="{F7447574-63CA-4891-8C9E-A9267F9EB7FA}" type="sibTrans" cxnId="{5909A791-43A8-4CD0-A3EB-924A1269A4AF}">
      <dgm:prSet/>
      <dgm:spPr/>
      <dgm:t>
        <a:bodyPr/>
        <a:lstStyle/>
        <a:p>
          <a:endParaRPr lang="en-US"/>
        </a:p>
      </dgm:t>
    </dgm:pt>
    <dgm:pt modelId="{A429ABE2-41AB-4F31-8FAF-DF24CB74B9E9}" type="parTrans" cxnId="{5909A791-43A8-4CD0-A3EB-924A1269A4AF}">
      <dgm:prSet/>
      <dgm:spPr/>
      <dgm:t>
        <a:bodyPr/>
        <a:lstStyle/>
        <a:p>
          <a:endParaRPr lang="en-US"/>
        </a:p>
      </dgm:t>
    </dgm:pt>
    <dgm:pt modelId="{C6039C74-74D0-4711-AB08-A43DC4920F7D}">
      <dgm:prSet phldrT="[Text]"/>
      <dgm:spPr/>
      <dgm:t>
        <a:bodyPr/>
        <a:lstStyle/>
        <a:p>
          <a:r>
            <a:rPr lang="en-US" sz="2600" dirty="0">
              <a:cs typeface="Calibri Light"/>
            </a:rPr>
            <a:t>Ikea is an international company that sells furniture, home accessories, and kitchen appliances</a:t>
          </a:r>
        </a:p>
      </dgm:t>
    </dgm:pt>
    <dgm:pt modelId="{5B1CB844-BE54-4F39-B7EE-7753C9320C08}" type="parTrans" cxnId="{BC915000-F761-4800-A4D9-BF9593A85B5C}">
      <dgm:prSet/>
      <dgm:spPr/>
      <dgm:t>
        <a:bodyPr/>
        <a:lstStyle/>
        <a:p>
          <a:endParaRPr lang="en-US"/>
        </a:p>
      </dgm:t>
    </dgm:pt>
    <dgm:pt modelId="{C1F11795-FE1D-4FB1-8535-8A672F6B3B45}" type="sibTrans" cxnId="{BC915000-F761-4800-A4D9-BF9593A85B5C}">
      <dgm:prSet/>
      <dgm:spPr/>
      <dgm:t>
        <a:bodyPr/>
        <a:lstStyle/>
        <a:p>
          <a:endParaRPr lang="en-US"/>
        </a:p>
      </dgm:t>
    </dgm:pt>
    <dgm:pt modelId="{4E238697-F0F7-4C61-804D-B9311A2605E9}">
      <dgm:prSet phldrT="[Text]"/>
      <dgm:spPr/>
      <dgm:t>
        <a:bodyPr/>
        <a:lstStyle/>
        <a:p>
          <a:r>
            <a:rPr lang="en-US" sz="2600" dirty="0">
              <a:cs typeface="Calibri Light"/>
            </a:rPr>
            <a:t>The company has about 370 stores in 29 different countries (McGee, 2018.).</a:t>
          </a:r>
        </a:p>
      </dgm:t>
    </dgm:pt>
    <dgm:pt modelId="{D622D4CF-1854-454A-B0D2-237B4FDDB3E5}" type="parTrans" cxnId="{B27D2026-073E-40C7-871D-81BA5033A631}">
      <dgm:prSet/>
      <dgm:spPr/>
      <dgm:t>
        <a:bodyPr/>
        <a:lstStyle/>
        <a:p>
          <a:endParaRPr lang="en-US"/>
        </a:p>
      </dgm:t>
    </dgm:pt>
    <dgm:pt modelId="{4DE27954-2AB4-4DFE-9CAE-FD864F63CACE}" type="sibTrans" cxnId="{B27D2026-073E-40C7-871D-81BA5033A631}">
      <dgm:prSet/>
      <dgm:spPr/>
      <dgm:t>
        <a:bodyPr/>
        <a:lstStyle/>
        <a:p>
          <a:endParaRPr lang="en-US"/>
        </a:p>
      </dgm:t>
    </dgm:pt>
    <dgm:pt modelId="{611A853E-898D-45E3-8903-5159A01C6163}">
      <dgm:prSet phldrT="[Text]"/>
      <dgm:spPr/>
      <dgm:t>
        <a:bodyPr/>
        <a:lstStyle/>
        <a:p>
          <a:r>
            <a:rPr lang="en-US" sz="2600" dirty="0">
              <a:cs typeface="Calibri Light"/>
            </a:rPr>
            <a:t>Entered the US market in 1985</a:t>
          </a:r>
        </a:p>
      </dgm:t>
    </dgm:pt>
    <dgm:pt modelId="{735FB961-E5B2-44C9-9703-732333C51F11}" type="parTrans" cxnId="{86E34743-75EA-46FF-9583-82BF62E8E697}">
      <dgm:prSet/>
      <dgm:spPr/>
      <dgm:t>
        <a:bodyPr/>
        <a:lstStyle/>
        <a:p>
          <a:endParaRPr lang="en-US"/>
        </a:p>
      </dgm:t>
    </dgm:pt>
    <dgm:pt modelId="{C4550D3C-C0DF-4216-AF0A-BD3B7E9572EA}" type="sibTrans" cxnId="{86E34743-75EA-46FF-9583-82BF62E8E697}">
      <dgm:prSet/>
      <dgm:spPr/>
      <dgm:t>
        <a:bodyPr/>
        <a:lstStyle/>
        <a:p>
          <a:endParaRPr lang="en-US"/>
        </a:p>
      </dgm:t>
    </dgm:pt>
    <dgm:pt modelId="{5D74FBC6-2462-4312-89E0-511350FAE287}">
      <dgm:prSet phldrT="[Text]"/>
      <dgm:spPr/>
      <dgm:t>
        <a:bodyPr/>
        <a:lstStyle/>
        <a:p>
          <a:r>
            <a:rPr lang="en-US" sz="2600" dirty="0">
              <a:cs typeface="Calibri Light"/>
            </a:rPr>
            <a:t>Ikea is a Swedish founded and Dutch based company founded in 1943</a:t>
          </a:r>
        </a:p>
      </dgm:t>
    </dgm:pt>
    <dgm:pt modelId="{9725ADF2-1F7A-43F2-A290-EF862E7F71DF}" type="parTrans" cxnId="{B4156E01-3718-4BAF-AF07-E81BD1EEE027}">
      <dgm:prSet/>
      <dgm:spPr/>
      <dgm:t>
        <a:bodyPr/>
        <a:lstStyle/>
        <a:p>
          <a:endParaRPr lang="en-US"/>
        </a:p>
      </dgm:t>
    </dgm:pt>
    <dgm:pt modelId="{A5E9AB94-E1B6-44E9-900D-3D1C318A2E87}" type="sibTrans" cxnId="{B4156E01-3718-4BAF-AF07-E81BD1EEE027}">
      <dgm:prSet/>
      <dgm:spPr/>
      <dgm:t>
        <a:bodyPr/>
        <a:lstStyle/>
        <a:p>
          <a:endParaRPr lang="en-US"/>
        </a:p>
      </dgm:t>
    </dgm:pt>
    <dgm:pt modelId="{F4F25650-3C5D-4890-9DB8-E2AB099E3BCE}" type="pres">
      <dgm:prSet presAssocID="{7B1A33B7-D8AF-41E7-9FD9-3579E8AFC8A8}" presName="linear" presStyleCnt="0">
        <dgm:presLayoutVars>
          <dgm:dir/>
          <dgm:animLvl val="lvl"/>
          <dgm:resizeHandles val="exact"/>
        </dgm:presLayoutVars>
      </dgm:prSet>
      <dgm:spPr/>
      <dgm:t>
        <a:bodyPr/>
        <a:lstStyle/>
        <a:p>
          <a:endParaRPr lang="en-US"/>
        </a:p>
      </dgm:t>
    </dgm:pt>
    <dgm:pt modelId="{3BCCBBF7-1C48-4333-8CB4-86F54A3B0E68}" type="pres">
      <dgm:prSet presAssocID="{CE62E4D4-590C-463A-B1BD-811BA61FF535}" presName="parentLin" presStyleCnt="0"/>
      <dgm:spPr/>
    </dgm:pt>
    <dgm:pt modelId="{E3B6D7FC-A9FC-48E0-B560-A0E319F5CADB}" type="pres">
      <dgm:prSet presAssocID="{CE62E4D4-590C-463A-B1BD-811BA61FF535}" presName="parentLeftMargin" presStyleLbl="node1" presStyleIdx="0" presStyleCnt="1"/>
      <dgm:spPr/>
      <dgm:t>
        <a:bodyPr/>
        <a:lstStyle/>
        <a:p>
          <a:endParaRPr lang="en-US"/>
        </a:p>
      </dgm:t>
    </dgm:pt>
    <dgm:pt modelId="{59BF26E1-69D6-43C6-B5E7-4B34A734ACE1}" type="pres">
      <dgm:prSet presAssocID="{CE62E4D4-590C-463A-B1BD-811BA61FF535}" presName="parentText" presStyleLbl="node1" presStyleIdx="0" presStyleCnt="1">
        <dgm:presLayoutVars>
          <dgm:chMax val="0"/>
          <dgm:bulletEnabled val="1"/>
        </dgm:presLayoutVars>
      </dgm:prSet>
      <dgm:spPr/>
      <dgm:t>
        <a:bodyPr/>
        <a:lstStyle/>
        <a:p>
          <a:endParaRPr lang="en-US"/>
        </a:p>
      </dgm:t>
    </dgm:pt>
    <dgm:pt modelId="{B9D713C1-1E2E-4BD8-B514-8EACC967FE89}" type="pres">
      <dgm:prSet presAssocID="{CE62E4D4-590C-463A-B1BD-811BA61FF535}" presName="negativeSpace" presStyleCnt="0"/>
      <dgm:spPr/>
    </dgm:pt>
    <dgm:pt modelId="{1C2A94F4-4D79-47B8-8C2A-644A73BC7C14}" type="pres">
      <dgm:prSet presAssocID="{CE62E4D4-590C-463A-B1BD-811BA61FF535}" presName="childText" presStyleLbl="conFgAcc1" presStyleIdx="0" presStyleCnt="1">
        <dgm:presLayoutVars>
          <dgm:bulletEnabled val="1"/>
        </dgm:presLayoutVars>
      </dgm:prSet>
      <dgm:spPr/>
      <dgm:t>
        <a:bodyPr/>
        <a:lstStyle/>
        <a:p>
          <a:endParaRPr lang="en-US"/>
        </a:p>
      </dgm:t>
    </dgm:pt>
  </dgm:ptLst>
  <dgm:cxnLst>
    <dgm:cxn modelId="{079D154B-F4B5-4B9E-AB6D-6272C64C21B6}" type="presOf" srcId="{611A853E-898D-45E3-8903-5159A01C6163}" destId="{1C2A94F4-4D79-47B8-8C2A-644A73BC7C14}" srcOrd="0" destOrd="1" presId="urn:microsoft.com/office/officeart/2005/8/layout/list1"/>
    <dgm:cxn modelId="{02850E4C-CBEC-4829-BF52-2F63D02A0F99}" type="presOf" srcId="{5D74FBC6-2462-4312-89E0-511350FAE287}" destId="{1C2A94F4-4D79-47B8-8C2A-644A73BC7C14}" srcOrd="0" destOrd="0" presId="urn:microsoft.com/office/officeart/2005/8/layout/list1"/>
    <dgm:cxn modelId="{A93A7FDF-51B8-4134-86A3-D4DBD58AAD01}" type="presOf" srcId="{CE62E4D4-590C-463A-B1BD-811BA61FF535}" destId="{E3B6D7FC-A9FC-48E0-B560-A0E319F5CADB}" srcOrd="0" destOrd="0" presId="urn:microsoft.com/office/officeart/2005/8/layout/list1"/>
    <dgm:cxn modelId="{B8167DB6-DD15-4AD1-A666-D984D8741F29}" type="presOf" srcId="{4E238697-F0F7-4C61-804D-B9311A2605E9}" destId="{1C2A94F4-4D79-47B8-8C2A-644A73BC7C14}" srcOrd="0" destOrd="2" presId="urn:microsoft.com/office/officeart/2005/8/layout/list1"/>
    <dgm:cxn modelId="{9C048D16-E0F7-4782-8612-AE9108DDC2C2}" type="presOf" srcId="{7B1A33B7-D8AF-41E7-9FD9-3579E8AFC8A8}" destId="{F4F25650-3C5D-4890-9DB8-E2AB099E3BCE}" srcOrd="0" destOrd="0" presId="urn:microsoft.com/office/officeart/2005/8/layout/list1"/>
    <dgm:cxn modelId="{B4156E01-3718-4BAF-AF07-E81BD1EEE027}" srcId="{CE62E4D4-590C-463A-B1BD-811BA61FF535}" destId="{5D74FBC6-2462-4312-89E0-511350FAE287}" srcOrd="0" destOrd="0" parTransId="{9725ADF2-1F7A-43F2-A290-EF862E7F71DF}" sibTransId="{A5E9AB94-E1B6-44E9-900D-3D1C318A2E87}"/>
    <dgm:cxn modelId="{1FBF199B-BEB5-4E8D-BDA4-ECF23C9B88D5}" type="presOf" srcId="{5AEA08B0-A1B5-4801-9E2A-3075C2196AFF}" destId="{1C2A94F4-4D79-47B8-8C2A-644A73BC7C14}" srcOrd="0" destOrd="4" presId="urn:microsoft.com/office/officeart/2005/8/layout/list1"/>
    <dgm:cxn modelId="{86E34743-75EA-46FF-9583-82BF62E8E697}" srcId="{CE62E4D4-590C-463A-B1BD-811BA61FF535}" destId="{611A853E-898D-45E3-8903-5159A01C6163}" srcOrd="1" destOrd="0" parTransId="{735FB961-E5B2-44C9-9703-732333C51F11}" sibTransId="{C4550D3C-C0DF-4216-AF0A-BD3B7E9572EA}"/>
    <dgm:cxn modelId="{26A36C93-8DCE-4550-93FA-8D4D4E8EB9DB}" srcId="{7B1A33B7-D8AF-41E7-9FD9-3579E8AFC8A8}" destId="{CE62E4D4-590C-463A-B1BD-811BA61FF535}" srcOrd="0" destOrd="0" parTransId="{4AD67679-8D6A-4856-8C72-A7971C9CEB9B}" sibTransId="{05417020-3A17-4128-9AE4-E7B25AE45CA1}"/>
    <dgm:cxn modelId="{BC915000-F761-4800-A4D9-BF9593A85B5C}" srcId="{CE62E4D4-590C-463A-B1BD-811BA61FF535}" destId="{C6039C74-74D0-4711-AB08-A43DC4920F7D}" srcOrd="3" destOrd="0" parTransId="{5B1CB844-BE54-4F39-B7EE-7753C9320C08}" sibTransId="{C1F11795-FE1D-4FB1-8535-8A672F6B3B45}"/>
    <dgm:cxn modelId="{8530868E-B2B0-405E-9FBF-BC9329E0EB9C}" type="presOf" srcId="{C6039C74-74D0-4711-AB08-A43DC4920F7D}" destId="{1C2A94F4-4D79-47B8-8C2A-644A73BC7C14}" srcOrd="0" destOrd="3" presId="urn:microsoft.com/office/officeart/2005/8/layout/list1"/>
    <dgm:cxn modelId="{5909A791-43A8-4CD0-A3EB-924A1269A4AF}" srcId="{CE62E4D4-590C-463A-B1BD-811BA61FF535}" destId="{5AEA08B0-A1B5-4801-9E2A-3075C2196AFF}" srcOrd="4" destOrd="0" parTransId="{A429ABE2-41AB-4F31-8FAF-DF24CB74B9E9}" sibTransId="{F7447574-63CA-4891-8C9E-A9267F9EB7FA}"/>
    <dgm:cxn modelId="{B27D2026-073E-40C7-871D-81BA5033A631}" srcId="{CE62E4D4-590C-463A-B1BD-811BA61FF535}" destId="{4E238697-F0F7-4C61-804D-B9311A2605E9}" srcOrd="2" destOrd="0" parTransId="{D622D4CF-1854-454A-B0D2-237B4FDDB3E5}" sibTransId="{4DE27954-2AB4-4DFE-9CAE-FD864F63CACE}"/>
    <dgm:cxn modelId="{6E5D4CE2-3593-4408-A6B1-4413950D891A}" type="presOf" srcId="{CE62E4D4-590C-463A-B1BD-811BA61FF535}" destId="{59BF26E1-69D6-43C6-B5E7-4B34A734ACE1}" srcOrd="1" destOrd="0" presId="urn:microsoft.com/office/officeart/2005/8/layout/list1"/>
    <dgm:cxn modelId="{05F7CF54-86B1-4C4B-BC4D-6A083899676B}" type="presParOf" srcId="{F4F25650-3C5D-4890-9DB8-E2AB099E3BCE}" destId="{3BCCBBF7-1C48-4333-8CB4-86F54A3B0E68}" srcOrd="0" destOrd="0" presId="urn:microsoft.com/office/officeart/2005/8/layout/list1"/>
    <dgm:cxn modelId="{044A1D23-EAEB-46ED-BCC4-596AB8C69F2B}" type="presParOf" srcId="{3BCCBBF7-1C48-4333-8CB4-86F54A3B0E68}" destId="{E3B6D7FC-A9FC-48E0-B560-A0E319F5CADB}" srcOrd="0" destOrd="0" presId="urn:microsoft.com/office/officeart/2005/8/layout/list1"/>
    <dgm:cxn modelId="{3FF78BAF-5CFA-4878-BC52-4A19263213D9}" type="presParOf" srcId="{3BCCBBF7-1C48-4333-8CB4-86F54A3B0E68}" destId="{59BF26E1-69D6-43C6-B5E7-4B34A734ACE1}" srcOrd="1" destOrd="0" presId="urn:microsoft.com/office/officeart/2005/8/layout/list1"/>
    <dgm:cxn modelId="{D241810B-671E-40D9-819E-2F25F213C8F7}" type="presParOf" srcId="{F4F25650-3C5D-4890-9DB8-E2AB099E3BCE}" destId="{B9D713C1-1E2E-4BD8-B514-8EACC967FE89}" srcOrd="1" destOrd="0" presId="urn:microsoft.com/office/officeart/2005/8/layout/list1"/>
    <dgm:cxn modelId="{4B6EBD5A-A0CD-406B-8CED-D6E79C509E98}" type="presParOf" srcId="{F4F25650-3C5D-4890-9DB8-E2AB099E3BCE}" destId="{1C2A94F4-4D79-47B8-8C2A-644A73BC7C1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49833B-6583-4E23-B569-6EC033E279C8}"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en-US"/>
        </a:p>
      </dgm:t>
    </dgm:pt>
    <dgm:pt modelId="{15FEFC69-1384-4772-AB39-7F578FB01840}">
      <dgm:prSet phldrT="[Text]" custT="1"/>
      <dgm:spPr/>
      <dgm:t>
        <a:bodyPr/>
        <a:lstStyle/>
        <a:p>
          <a:r>
            <a:rPr lang="en-US" sz="2200" dirty="0">
              <a:cs typeface="Calibri Light"/>
            </a:rPr>
            <a:t>McDonald's</a:t>
          </a:r>
          <a:endParaRPr lang="en-US" sz="2200" dirty="0">
            <a:latin typeface="Calibri Light"/>
            <a:cs typeface="Calibri Light"/>
          </a:endParaRPr>
        </a:p>
      </dgm:t>
    </dgm:pt>
    <dgm:pt modelId="{CA6B5C2E-38A3-4ABF-8831-A80B492A2E99}" type="parTrans" cxnId="{E2DC8F96-937E-4345-B15A-2CA212D32D51}">
      <dgm:prSet/>
      <dgm:spPr/>
      <dgm:t>
        <a:bodyPr/>
        <a:lstStyle/>
        <a:p>
          <a:endParaRPr lang="en-US"/>
        </a:p>
      </dgm:t>
    </dgm:pt>
    <dgm:pt modelId="{6B370891-FCFC-4440-AED1-8D767DD715BF}" type="sibTrans" cxnId="{E2DC8F96-937E-4345-B15A-2CA212D32D51}">
      <dgm:prSet/>
      <dgm:spPr/>
      <dgm:t>
        <a:bodyPr/>
        <a:lstStyle/>
        <a:p>
          <a:endParaRPr lang="en-US"/>
        </a:p>
      </dgm:t>
    </dgm:pt>
    <dgm:pt modelId="{7151561A-D976-452C-BA15-950AE3FFA6F6}">
      <dgm:prSet phldrT="[Text]" custT="1"/>
      <dgm:spPr/>
      <dgm:t>
        <a:bodyPr/>
        <a:lstStyle/>
        <a:p>
          <a:r>
            <a:rPr lang="en-US" sz="2000" dirty="0">
              <a:cs typeface="Calibri Light"/>
            </a:rPr>
            <a:t>There are 250 restaurants in 40 different cities in India</a:t>
          </a:r>
        </a:p>
      </dgm:t>
    </dgm:pt>
    <dgm:pt modelId="{CFC9BF1E-E438-484C-A776-B636B81A3FBB}" type="parTrans" cxnId="{8BC849A7-4366-4051-B4BA-0B13862FC87E}">
      <dgm:prSet/>
      <dgm:spPr/>
      <dgm:t>
        <a:bodyPr/>
        <a:lstStyle/>
        <a:p>
          <a:endParaRPr lang="en-US"/>
        </a:p>
      </dgm:t>
    </dgm:pt>
    <dgm:pt modelId="{FDCAAD6E-C21B-4BED-8252-6A6E88BD840E}" type="sibTrans" cxnId="{8BC849A7-4366-4051-B4BA-0B13862FC87E}">
      <dgm:prSet/>
      <dgm:spPr/>
      <dgm:t>
        <a:bodyPr/>
        <a:lstStyle/>
        <a:p>
          <a:endParaRPr lang="en-US"/>
        </a:p>
      </dgm:t>
    </dgm:pt>
    <dgm:pt modelId="{528FD26D-2DE8-4777-90FC-A63E498D44F2}">
      <dgm:prSet phldrT="[Text]" custT="1"/>
      <dgm:spPr/>
      <dgm:t>
        <a:bodyPr/>
        <a:lstStyle/>
        <a:p>
          <a:r>
            <a:rPr lang="en-US" sz="2000" dirty="0">
              <a:cs typeface="Calibri Light"/>
            </a:rPr>
            <a:t>McDonalds entered the Indian Market in 1996</a:t>
          </a:r>
        </a:p>
      </dgm:t>
    </dgm:pt>
    <dgm:pt modelId="{C9F05764-CF88-4F4C-A01C-BE8E9F5528BA}" type="parTrans" cxnId="{413387FC-3202-4C6D-A64F-1C16BB2D70F1}">
      <dgm:prSet/>
      <dgm:spPr/>
      <dgm:t>
        <a:bodyPr/>
        <a:lstStyle/>
        <a:p>
          <a:endParaRPr lang="en-US"/>
        </a:p>
      </dgm:t>
    </dgm:pt>
    <dgm:pt modelId="{E88BE3F5-BF4F-43A9-9BCB-E6544361C399}" type="sibTrans" cxnId="{413387FC-3202-4C6D-A64F-1C16BB2D70F1}">
      <dgm:prSet/>
      <dgm:spPr/>
      <dgm:t>
        <a:bodyPr/>
        <a:lstStyle/>
        <a:p>
          <a:endParaRPr lang="en-US"/>
        </a:p>
      </dgm:t>
    </dgm:pt>
    <dgm:pt modelId="{82FDD357-8B6F-4C4B-AA08-1176EFDE6D62}">
      <dgm:prSet phldrT="[Text]" custT="1"/>
      <dgm:spPr/>
      <dgm:t>
        <a:bodyPr/>
        <a:lstStyle/>
        <a:p>
          <a:r>
            <a:rPr lang="en-US" sz="2000" dirty="0">
              <a:cs typeface="Calibri Light"/>
            </a:rPr>
            <a:t>McDonalds is the worldwide leader in the fast-food industry with over 33,000 restaurants in 118 countries</a:t>
          </a:r>
        </a:p>
      </dgm:t>
    </dgm:pt>
    <dgm:pt modelId="{6D897859-6566-432F-B27F-694EACF6E38B}" type="parTrans" cxnId="{0CADD8A0-B446-43B0-891C-39EA2BF13933}">
      <dgm:prSet/>
      <dgm:spPr/>
      <dgm:t>
        <a:bodyPr/>
        <a:lstStyle/>
        <a:p>
          <a:endParaRPr lang="en-US"/>
        </a:p>
      </dgm:t>
    </dgm:pt>
    <dgm:pt modelId="{6FFF6633-6234-4B90-ABE4-52428CA9B9D1}" type="sibTrans" cxnId="{0CADD8A0-B446-43B0-891C-39EA2BF13933}">
      <dgm:prSet/>
      <dgm:spPr/>
      <dgm:t>
        <a:bodyPr/>
        <a:lstStyle/>
        <a:p>
          <a:endParaRPr lang="en-US"/>
        </a:p>
      </dgm:t>
    </dgm:pt>
    <dgm:pt modelId="{3AC14E4A-6413-4A0C-866A-191DDB42F7A9}">
      <dgm:prSet phldrT="[Text]" custT="1"/>
      <dgm:spPr/>
      <dgm:t>
        <a:bodyPr/>
        <a:lstStyle/>
        <a:p>
          <a:r>
            <a:rPr lang="en-US" sz="2000" dirty="0">
              <a:cs typeface="Calibri Light"/>
            </a:rPr>
            <a:t>In the retail food industry</a:t>
          </a:r>
        </a:p>
      </dgm:t>
    </dgm:pt>
    <dgm:pt modelId="{20297FE2-15D8-4E9F-826C-129D493D1644}" type="parTrans" cxnId="{F77AB495-4634-47BD-A269-EF2CC3AC3710}">
      <dgm:prSet/>
      <dgm:spPr/>
      <dgm:t>
        <a:bodyPr/>
        <a:lstStyle/>
        <a:p>
          <a:endParaRPr lang="en-US"/>
        </a:p>
      </dgm:t>
    </dgm:pt>
    <dgm:pt modelId="{F2630C83-D1E3-41C2-8B8B-79EBAF4CAA17}" type="sibTrans" cxnId="{F77AB495-4634-47BD-A269-EF2CC3AC3710}">
      <dgm:prSet/>
      <dgm:spPr/>
      <dgm:t>
        <a:bodyPr/>
        <a:lstStyle/>
        <a:p>
          <a:endParaRPr lang="en-US"/>
        </a:p>
      </dgm:t>
    </dgm:pt>
    <dgm:pt modelId="{033B8A6C-DC32-4B36-B3A4-4C7A08E6AA0E}">
      <dgm:prSet phldrT="[Text]" custT="1"/>
      <dgm:spPr/>
      <dgm:t>
        <a:bodyPr/>
        <a:lstStyle/>
        <a:p>
          <a:endParaRPr lang="en-US" sz="2000" dirty="0">
            <a:cs typeface="Calibri Light"/>
          </a:endParaRPr>
        </a:p>
      </dgm:t>
    </dgm:pt>
    <dgm:pt modelId="{52CE00BE-6F82-4F61-A5E3-6B30470D36DF}" type="parTrans" cxnId="{AB7B6D5A-6032-4A28-8DBC-3619DC05F009}">
      <dgm:prSet/>
      <dgm:spPr/>
      <dgm:t>
        <a:bodyPr/>
        <a:lstStyle/>
        <a:p>
          <a:endParaRPr lang="en-US"/>
        </a:p>
      </dgm:t>
    </dgm:pt>
    <dgm:pt modelId="{6F4CADF4-6E50-4908-94DF-28D073FA7653}" type="sibTrans" cxnId="{AB7B6D5A-6032-4A28-8DBC-3619DC05F009}">
      <dgm:prSet/>
      <dgm:spPr/>
      <dgm:t>
        <a:bodyPr/>
        <a:lstStyle/>
        <a:p>
          <a:endParaRPr lang="en-US"/>
        </a:p>
      </dgm:t>
    </dgm:pt>
    <dgm:pt modelId="{5458645F-2F1A-4F52-ACA3-56539AB28A96}">
      <dgm:prSet phldrT="[Text]" custT="1"/>
      <dgm:spPr/>
      <dgm:t>
        <a:bodyPr/>
        <a:lstStyle/>
        <a:p>
          <a:endParaRPr lang="en-US" sz="2000" dirty="0">
            <a:cs typeface="Calibri Light"/>
          </a:endParaRPr>
        </a:p>
      </dgm:t>
    </dgm:pt>
    <dgm:pt modelId="{2FCE808C-2C23-4BD7-93B9-BFD665C68698}" type="parTrans" cxnId="{B9F0DC85-3682-4A62-A9E0-C90A19183DA4}">
      <dgm:prSet/>
      <dgm:spPr/>
      <dgm:t>
        <a:bodyPr/>
        <a:lstStyle/>
        <a:p>
          <a:endParaRPr lang="en-US"/>
        </a:p>
      </dgm:t>
    </dgm:pt>
    <dgm:pt modelId="{8E235C0D-B3B6-4F85-A299-A9041FEC51CD}" type="sibTrans" cxnId="{B9F0DC85-3682-4A62-A9E0-C90A19183DA4}">
      <dgm:prSet/>
      <dgm:spPr/>
      <dgm:t>
        <a:bodyPr/>
        <a:lstStyle/>
        <a:p>
          <a:endParaRPr lang="en-US"/>
        </a:p>
      </dgm:t>
    </dgm:pt>
    <dgm:pt modelId="{C3798FDB-2DB3-41F8-AC15-A3F9A6D86438}" type="pres">
      <dgm:prSet presAssocID="{A649833B-6583-4E23-B569-6EC033E279C8}" presName="linear" presStyleCnt="0">
        <dgm:presLayoutVars>
          <dgm:dir/>
          <dgm:animLvl val="lvl"/>
          <dgm:resizeHandles val="exact"/>
        </dgm:presLayoutVars>
      </dgm:prSet>
      <dgm:spPr/>
      <dgm:t>
        <a:bodyPr/>
        <a:lstStyle/>
        <a:p>
          <a:endParaRPr lang="en-US"/>
        </a:p>
      </dgm:t>
    </dgm:pt>
    <dgm:pt modelId="{6B81905F-5FE2-42EE-B79F-5D827D039B42}" type="pres">
      <dgm:prSet presAssocID="{15FEFC69-1384-4772-AB39-7F578FB01840}" presName="parentLin" presStyleCnt="0"/>
      <dgm:spPr/>
    </dgm:pt>
    <dgm:pt modelId="{680482F4-EC49-48B0-B86F-C367FF77EEAA}" type="pres">
      <dgm:prSet presAssocID="{15FEFC69-1384-4772-AB39-7F578FB01840}" presName="parentLeftMargin" presStyleLbl="node1" presStyleIdx="0" presStyleCnt="1"/>
      <dgm:spPr/>
      <dgm:t>
        <a:bodyPr/>
        <a:lstStyle/>
        <a:p>
          <a:endParaRPr lang="en-US"/>
        </a:p>
      </dgm:t>
    </dgm:pt>
    <dgm:pt modelId="{3FC67D2E-CA82-432E-AEE8-1773438C1036}" type="pres">
      <dgm:prSet presAssocID="{15FEFC69-1384-4772-AB39-7F578FB01840}" presName="parentText" presStyleLbl="node1" presStyleIdx="0" presStyleCnt="1" custScaleY="26292" custLinFactNeighborX="-324" custLinFactNeighborY="-33300">
        <dgm:presLayoutVars>
          <dgm:chMax val="0"/>
          <dgm:bulletEnabled val="1"/>
        </dgm:presLayoutVars>
      </dgm:prSet>
      <dgm:spPr/>
      <dgm:t>
        <a:bodyPr/>
        <a:lstStyle/>
        <a:p>
          <a:endParaRPr lang="en-US"/>
        </a:p>
      </dgm:t>
    </dgm:pt>
    <dgm:pt modelId="{2339B12E-3649-4E6F-86C5-93A39FF5F16F}" type="pres">
      <dgm:prSet presAssocID="{15FEFC69-1384-4772-AB39-7F578FB01840}" presName="negativeSpace" presStyleCnt="0"/>
      <dgm:spPr/>
    </dgm:pt>
    <dgm:pt modelId="{593E6F93-684E-46A3-9D25-46A5D6C6F423}" type="pres">
      <dgm:prSet presAssocID="{15FEFC69-1384-4772-AB39-7F578FB01840}" presName="childText" presStyleLbl="conFgAcc1" presStyleIdx="0" presStyleCnt="1" custScaleX="95255" custScaleY="83633">
        <dgm:presLayoutVars>
          <dgm:bulletEnabled val="1"/>
        </dgm:presLayoutVars>
      </dgm:prSet>
      <dgm:spPr/>
      <dgm:t>
        <a:bodyPr/>
        <a:lstStyle/>
        <a:p>
          <a:endParaRPr lang="en-US"/>
        </a:p>
      </dgm:t>
    </dgm:pt>
  </dgm:ptLst>
  <dgm:cxnLst>
    <dgm:cxn modelId="{60946073-AB7E-4C42-B9D6-423AC756426F}" type="presOf" srcId="{A649833B-6583-4E23-B569-6EC033E279C8}" destId="{C3798FDB-2DB3-41F8-AC15-A3F9A6D86438}" srcOrd="0" destOrd="0" presId="urn:microsoft.com/office/officeart/2005/8/layout/list1"/>
    <dgm:cxn modelId="{413387FC-3202-4C6D-A64F-1C16BB2D70F1}" srcId="{15FEFC69-1384-4772-AB39-7F578FB01840}" destId="{528FD26D-2DE8-4777-90FC-A63E498D44F2}" srcOrd="2" destOrd="0" parTransId="{C9F05764-CF88-4F4C-A01C-BE8E9F5528BA}" sibTransId="{E88BE3F5-BF4F-43A9-9BCB-E6544361C399}"/>
    <dgm:cxn modelId="{8BC849A7-4366-4051-B4BA-0B13862FC87E}" srcId="{15FEFC69-1384-4772-AB39-7F578FB01840}" destId="{7151561A-D976-452C-BA15-950AE3FFA6F6}" srcOrd="3" destOrd="0" parTransId="{CFC9BF1E-E438-484C-A776-B636B81A3FBB}" sibTransId="{FDCAAD6E-C21B-4BED-8252-6A6E88BD840E}"/>
    <dgm:cxn modelId="{E2DC8F96-937E-4345-B15A-2CA212D32D51}" srcId="{A649833B-6583-4E23-B569-6EC033E279C8}" destId="{15FEFC69-1384-4772-AB39-7F578FB01840}" srcOrd="0" destOrd="0" parTransId="{CA6B5C2E-38A3-4ABF-8831-A80B492A2E99}" sibTransId="{6B370891-FCFC-4440-AED1-8D767DD715BF}"/>
    <dgm:cxn modelId="{B1A07CB3-44B1-45C4-ABA8-FCF59041FAA7}" type="presOf" srcId="{3AC14E4A-6413-4A0C-866A-191DDB42F7A9}" destId="{593E6F93-684E-46A3-9D25-46A5D6C6F423}" srcOrd="0" destOrd="0" presId="urn:microsoft.com/office/officeart/2005/8/layout/list1"/>
    <dgm:cxn modelId="{C444F424-DA6E-4ABD-BA3E-C5FE61CD4297}" type="presOf" srcId="{82FDD357-8B6F-4C4B-AA08-1176EFDE6D62}" destId="{593E6F93-684E-46A3-9D25-46A5D6C6F423}" srcOrd="0" destOrd="1" presId="urn:microsoft.com/office/officeart/2005/8/layout/list1"/>
    <dgm:cxn modelId="{166D642F-4E8E-4A62-9FE8-F8943F8E71CA}" type="presOf" srcId="{5458645F-2F1A-4F52-ACA3-56539AB28A96}" destId="{593E6F93-684E-46A3-9D25-46A5D6C6F423}" srcOrd="0" destOrd="4" presId="urn:microsoft.com/office/officeart/2005/8/layout/list1"/>
    <dgm:cxn modelId="{F77AB495-4634-47BD-A269-EF2CC3AC3710}" srcId="{15FEFC69-1384-4772-AB39-7F578FB01840}" destId="{3AC14E4A-6413-4A0C-866A-191DDB42F7A9}" srcOrd="0" destOrd="0" parTransId="{20297FE2-15D8-4E9F-826C-129D493D1644}" sibTransId="{F2630C83-D1E3-41C2-8B8B-79EBAF4CAA17}"/>
    <dgm:cxn modelId="{5FA282DF-A395-4DA1-A594-F46700A5C580}" type="presOf" srcId="{033B8A6C-DC32-4B36-B3A4-4C7A08E6AA0E}" destId="{593E6F93-684E-46A3-9D25-46A5D6C6F423}" srcOrd="0" destOrd="5" presId="urn:microsoft.com/office/officeart/2005/8/layout/list1"/>
    <dgm:cxn modelId="{0CADD8A0-B446-43B0-891C-39EA2BF13933}" srcId="{15FEFC69-1384-4772-AB39-7F578FB01840}" destId="{82FDD357-8B6F-4C4B-AA08-1176EFDE6D62}" srcOrd="1" destOrd="0" parTransId="{6D897859-6566-432F-B27F-694EACF6E38B}" sibTransId="{6FFF6633-6234-4B90-ABE4-52428CA9B9D1}"/>
    <dgm:cxn modelId="{FEE8FAD1-A0D1-4335-8493-9DD0DF2F3D59}" type="presOf" srcId="{15FEFC69-1384-4772-AB39-7F578FB01840}" destId="{680482F4-EC49-48B0-B86F-C367FF77EEAA}" srcOrd="0" destOrd="0" presId="urn:microsoft.com/office/officeart/2005/8/layout/list1"/>
    <dgm:cxn modelId="{AB7B6D5A-6032-4A28-8DBC-3619DC05F009}" srcId="{15FEFC69-1384-4772-AB39-7F578FB01840}" destId="{033B8A6C-DC32-4B36-B3A4-4C7A08E6AA0E}" srcOrd="5" destOrd="0" parTransId="{52CE00BE-6F82-4F61-A5E3-6B30470D36DF}" sibTransId="{6F4CADF4-6E50-4908-94DF-28D073FA7653}"/>
    <dgm:cxn modelId="{A506E91B-93E4-4F1F-98E2-434A9F912D2D}" type="presOf" srcId="{528FD26D-2DE8-4777-90FC-A63E498D44F2}" destId="{593E6F93-684E-46A3-9D25-46A5D6C6F423}" srcOrd="0" destOrd="2" presId="urn:microsoft.com/office/officeart/2005/8/layout/list1"/>
    <dgm:cxn modelId="{B9F0DC85-3682-4A62-A9E0-C90A19183DA4}" srcId="{15FEFC69-1384-4772-AB39-7F578FB01840}" destId="{5458645F-2F1A-4F52-ACA3-56539AB28A96}" srcOrd="4" destOrd="0" parTransId="{2FCE808C-2C23-4BD7-93B9-BFD665C68698}" sibTransId="{8E235C0D-B3B6-4F85-A299-A9041FEC51CD}"/>
    <dgm:cxn modelId="{42923482-0439-443E-95FC-826CD0024941}" type="presOf" srcId="{15FEFC69-1384-4772-AB39-7F578FB01840}" destId="{3FC67D2E-CA82-432E-AEE8-1773438C1036}" srcOrd="1" destOrd="0" presId="urn:microsoft.com/office/officeart/2005/8/layout/list1"/>
    <dgm:cxn modelId="{9FE0D090-E899-46B7-AC96-97723C40F0F9}" type="presOf" srcId="{7151561A-D976-452C-BA15-950AE3FFA6F6}" destId="{593E6F93-684E-46A3-9D25-46A5D6C6F423}" srcOrd="0" destOrd="3" presId="urn:microsoft.com/office/officeart/2005/8/layout/list1"/>
    <dgm:cxn modelId="{3B127A45-9A9B-4352-BB9D-001203B32D4A}" type="presParOf" srcId="{C3798FDB-2DB3-41F8-AC15-A3F9A6D86438}" destId="{6B81905F-5FE2-42EE-B79F-5D827D039B42}" srcOrd="0" destOrd="0" presId="urn:microsoft.com/office/officeart/2005/8/layout/list1"/>
    <dgm:cxn modelId="{B13D5562-9207-4691-BC78-A33BA0CE28D2}" type="presParOf" srcId="{6B81905F-5FE2-42EE-B79F-5D827D039B42}" destId="{680482F4-EC49-48B0-B86F-C367FF77EEAA}" srcOrd="0" destOrd="0" presId="urn:microsoft.com/office/officeart/2005/8/layout/list1"/>
    <dgm:cxn modelId="{D7ACE822-BE3F-409A-B6B0-A82A8180C604}" type="presParOf" srcId="{6B81905F-5FE2-42EE-B79F-5D827D039B42}" destId="{3FC67D2E-CA82-432E-AEE8-1773438C1036}" srcOrd="1" destOrd="0" presId="urn:microsoft.com/office/officeart/2005/8/layout/list1"/>
    <dgm:cxn modelId="{F6610C94-A686-4EB7-913B-A949E7B962E1}" type="presParOf" srcId="{C3798FDB-2DB3-41F8-AC15-A3F9A6D86438}" destId="{2339B12E-3649-4E6F-86C5-93A39FF5F16F}" srcOrd="1" destOrd="0" presId="urn:microsoft.com/office/officeart/2005/8/layout/list1"/>
    <dgm:cxn modelId="{F6E41B5D-9B18-4479-8A11-BECB21CFC603}" type="presParOf" srcId="{C3798FDB-2DB3-41F8-AC15-A3F9A6D86438}" destId="{593E6F93-684E-46A3-9D25-46A5D6C6F423}" srcOrd="2"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1A33B7-D8AF-41E7-9FD9-3579E8AFC8A8}" type="doc">
      <dgm:prSet loTypeId="urn:microsoft.com/office/officeart/2005/8/layout/list1" loCatId="list" qsTypeId="urn:microsoft.com/office/officeart/2005/8/quickstyle/simple3" qsCatId="simple" csTypeId="urn:microsoft.com/office/officeart/2005/8/colors/accent3_2" csCatId="accent3" phldr="1"/>
      <dgm:spPr/>
      <dgm:t>
        <a:bodyPr/>
        <a:lstStyle/>
        <a:p>
          <a:endParaRPr lang="en-US"/>
        </a:p>
      </dgm:t>
    </dgm:pt>
    <dgm:pt modelId="{CE62E4D4-590C-463A-B1BD-811BA61FF535}">
      <dgm:prSet phldrT="[Text]" custT="1"/>
      <dgm:spPr/>
      <dgm:t>
        <a:bodyPr/>
        <a:lstStyle/>
        <a:p>
          <a:r>
            <a:rPr lang="en-US" sz="2200" dirty="0">
              <a:cs typeface="Calibri Light"/>
            </a:rPr>
            <a:t>IKEA</a:t>
          </a:r>
        </a:p>
      </dgm:t>
    </dgm:pt>
    <dgm:pt modelId="{4AD67679-8D6A-4856-8C72-A7971C9CEB9B}" type="parTrans" cxnId="{26A36C93-8DCE-4550-93FA-8D4D4E8EB9DB}">
      <dgm:prSet/>
      <dgm:spPr/>
      <dgm:t>
        <a:bodyPr/>
        <a:lstStyle/>
        <a:p>
          <a:endParaRPr lang="en-US"/>
        </a:p>
      </dgm:t>
    </dgm:pt>
    <dgm:pt modelId="{05417020-3A17-4128-9AE4-E7B25AE45CA1}" type="sibTrans" cxnId="{26A36C93-8DCE-4550-93FA-8D4D4E8EB9DB}">
      <dgm:prSet/>
      <dgm:spPr/>
      <dgm:t>
        <a:bodyPr/>
        <a:lstStyle/>
        <a:p>
          <a:endParaRPr lang="en-US"/>
        </a:p>
      </dgm:t>
    </dgm:pt>
    <dgm:pt modelId="{611A853E-898D-45E3-8903-5159A01C6163}">
      <dgm:prSet phldrT="[Text]"/>
      <dgm:spPr/>
      <dgm:t>
        <a:bodyPr/>
        <a:lstStyle/>
        <a:p>
          <a:r>
            <a:rPr lang="en-US" sz="2600" dirty="0">
              <a:cs typeface="Calibri Light"/>
            </a:rPr>
            <a:t>Accomplish the quarterly and annual financial goals.</a:t>
          </a:r>
        </a:p>
      </dgm:t>
    </dgm:pt>
    <dgm:pt modelId="{735FB961-E5B2-44C9-9703-732333C51F11}" type="parTrans" cxnId="{86E34743-75EA-46FF-9583-82BF62E8E697}">
      <dgm:prSet/>
      <dgm:spPr/>
      <dgm:t>
        <a:bodyPr/>
        <a:lstStyle/>
        <a:p>
          <a:endParaRPr lang="en-US"/>
        </a:p>
      </dgm:t>
    </dgm:pt>
    <dgm:pt modelId="{C4550D3C-C0DF-4216-AF0A-BD3B7E9572EA}" type="sibTrans" cxnId="{86E34743-75EA-46FF-9583-82BF62E8E697}">
      <dgm:prSet/>
      <dgm:spPr/>
      <dgm:t>
        <a:bodyPr/>
        <a:lstStyle/>
        <a:p>
          <a:endParaRPr lang="en-US"/>
        </a:p>
      </dgm:t>
    </dgm:pt>
    <dgm:pt modelId="{5D74FBC6-2462-4312-89E0-511350FAE287}">
      <dgm:prSet phldrT="[Text]"/>
      <dgm:spPr/>
      <dgm:t>
        <a:bodyPr/>
        <a:lstStyle/>
        <a:p>
          <a:r>
            <a:rPr lang="en-US" sz="2600" dirty="0">
              <a:cs typeface="Calibri Light"/>
            </a:rPr>
            <a:t>IKEA must make sure they have high quality products and operations.</a:t>
          </a:r>
        </a:p>
      </dgm:t>
    </dgm:pt>
    <dgm:pt modelId="{9725ADF2-1F7A-43F2-A290-EF862E7F71DF}" type="parTrans" cxnId="{B4156E01-3718-4BAF-AF07-E81BD1EEE027}">
      <dgm:prSet/>
      <dgm:spPr/>
      <dgm:t>
        <a:bodyPr/>
        <a:lstStyle/>
        <a:p>
          <a:endParaRPr lang="en-US"/>
        </a:p>
      </dgm:t>
    </dgm:pt>
    <dgm:pt modelId="{A5E9AB94-E1B6-44E9-900D-3D1C318A2E87}" type="sibTrans" cxnId="{B4156E01-3718-4BAF-AF07-E81BD1EEE027}">
      <dgm:prSet/>
      <dgm:spPr/>
      <dgm:t>
        <a:bodyPr/>
        <a:lstStyle/>
        <a:p>
          <a:endParaRPr lang="en-US"/>
        </a:p>
      </dgm:t>
    </dgm:pt>
    <dgm:pt modelId="{FA1F443D-D51F-44ED-B852-DC400CAE3A11}">
      <dgm:prSet phldrT="[Text]"/>
      <dgm:spPr/>
      <dgm:t>
        <a:bodyPr/>
        <a:lstStyle/>
        <a:p>
          <a:r>
            <a:rPr lang="en-US" sz="2600" dirty="0">
              <a:cs typeface="Calibri Light"/>
            </a:rPr>
            <a:t>Ensuring that they can operate in highly profitable markets.</a:t>
          </a:r>
        </a:p>
      </dgm:t>
    </dgm:pt>
    <dgm:pt modelId="{29636C47-FD06-4258-B86B-440A918768A1}" type="parTrans" cxnId="{63CAEBB7-7E1E-4807-B476-D68293BD019A}">
      <dgm:prSet/>
      <dgm:spPr/>
      <dgm:t>
        <a:bodyPr/>
        <a:lstStyle/>
        <a:p>
          <a:endParaRPr lang="en-US"/>
        </a:p>
      </dgm:t>
    </dgm:pt>
    <dgm:pt modelId="{0D790DB3-EC76-44A4-981C-AB5DF37336D6}" type="sibTrans" cxnId="{63CAEBB7-7E1E-4807-B476-D68293BD019A}">
      <dgm:prSet/>
      <dgm:spPr/>
      <dgm:t>
        <a:bodyPr/>
        <a:lstStyle/>
        <a:p>
          <a:endParaRPr lang="en-US"/>
        </a:p>
      </dgm:t>
    </dgm:pt>
    <dgm:pt modelId="{CEE4F42B-39EB-4AC9-8BA4-736F4A8B0A2A}">
      <dgm:prSet phldrT="[Text]"/>
      <dgm:spPr/>
      <dgm:t>
        <a:bodyPr/>
        <a:lstStyle/>
        <a:p>
          <a:r>
            <a:rPr lang="en-US" sz="2600" dirty="0">
              <a:cs typeface="Calibri Light"/>
            </a:rPr>
            <a:t>They must maintain efficiency in managing recourses and providing services.</a:t>
          </a:r>
        </a:p>
      </dgm:t>
    </dgm:pt>
    <dgm:pt modelId="{49FB3BB2-FAB0-48B7-9813-0D32CD1E4E9D}" type="parTrans" cxnId="{1CD1753C-E111-4E82-972E-6CADAAED0988}">
      <dgm:prSet/>
      <dgm:spPr/>
      <dgm:t>
        <a:bodyPr/>
        <a:lstStyle/>
        <a:p>
          <a:endParaRPr lang="en-US"/>
        </a:p>
      </dgm:t>
    </dgm:pt>
    <dgm:pt modelId="{1815EBBE-A99C-4E2C-A638-8C3CD0B0F1AE}" type="sibTrans" cxnId="{1CD1753C-E111-4E82-972E-6CADAAED0988}">
      <dgm:prSet/>
      <dgm:spPr/>
      <dgm:t>
        <a:bodyPr/>
        <a:lstStyle/>
        <a:p>
          <a:endParaRPr lang="en-US"/>
        </a:p>
      </dgm:t>
    </dgm:pt>
    <dgm:pt modelId="{F4F25650-3C5D-4890-9DB8-E2AB099E3BCE}" type="pres">
      <dgm:prSet presAssocID="{7B1A33B7-D8AF-41E7-9FD9-3579E8AFC8A8}" presName="linear" presStyleCnt="0">
        <dgm:presLayoutVars>
          <dgm:dir/>
          <dgm:animLvl val="lvl"/>
          <dgm:resizeHandles val="exact"/>
        </dgm:presLayoutVars>
      </dgm:prSet>
      <dgm:spPr/>
      <dgm:t>
        <a:bodyPr/>
        <a:lstStyle/>
        <a:p>
          <a:endParaRPr lang="en-US"/>
        </a:p>
      </dgm:t>
    </dgm:pt>
    <dgm:pt modelId="{3BCCBBF7-1C48-4333-8CB4-86F54A3B0E68}" type="pres">
      <dgm:prSet presAssocID="{CE62E4D4-590C-463A-B1BD-811BA61FF535}" presName="parentLin" presStyleCnt="0"/>
      <dgm:spPr/>
    </dgm:pt>
    <dgm:pt modelId="{E3B6D7FC-A9FC-48E0-B560-A0E319F5CADB}" type="pres">
      <dgm:prSet presAssocID="{CE62E4D4-590C-463A-B1BD-811BA61FF535}" presName="parentLeftMargin" presStyleLbl="node1" presStyleIdx="0" presStyleCnt="1"/>
      <dgm:spPr/>
      <dgm:t>
        <a:bodyPr/>
        <a:lstStyle/>
        <a:p>
          <a:endParaRPr lang="en-US"/>
        </a:p>
      </dgm:t>
    </dgm:pt>
    <dgm:pt modelId="{59BF26E1-69D6-43C6-B5E7-4B34A734ACE1}" type="pres">
      <dgm:prSet presAssocID="{CE62E4D4-590C-463A-B1BD-811BA61FF535}" presName="parentText" presStyleLbl="node1" presStyleIdx="0" presStyleCnt="1">
        <dgm:presLayoutVars>
          <dgm:chMax val="0"/>
          <dgm:bulletEnabled val="1"/>
        </dgm:presLayoutVars>
      </dgm:prSet>
      <dgm:spPr/>
      <dgm:t>
        <a:bodyPr/>
        <a:lstStyle/>
        <a:p>
          <a:endParaRPr lang="en-US"/>
        </a:p>
      </dgm:t>
    </dgm:pt>
    <dgm:pt modelId="{B9D713C1-1E2E-4BD8-B514-8EACC967FE89}" type="pres">
      <dgm:prSet presAssocID="{CE62E4D4-590C-463A-B1BD-811BA61FF535}" presName="negativeSpace" presStyleCnt="0"/>
      <dgm:spPr/>
    </dgm:pt>
    <dgm:pt modelId="{1C2A94F4-4D79-47B8-8C2A-644A73BC7C14}" type="pres">
      <dgm:prSet presAssocID="{CE62E4D4-590C-463A-B1BD-811BA61FF535}" presName="childText" presStyleLbl="conFgAcc1" presStyleIdx="0" presStyleCnt="1">
        <dgm:presLayoutVars>
          <dgm:bulletEnabled val="1"/>
        </dgm:presLayoutVars>
      </dgm:prSet>
      <dgm:spPr/>
      <dgm:t>
        <a:bodyPr/>
        <a:lstStyle/>
        <a:p>
          <a:endParaRPr lang="en-US"/>
        </a:p>
      </dgm:t>
    </dgm:pt>
  </dgm:ptLst>
  <dgm:cxnLst>
    <dgm:cxn modelId="{1782010B-A618-40AE-8624-990C233341B2}" type="presOf" srcId="{611A853E-898D-45E3-8903-5159A01C6163}" destId="{1C2A94F4-4D79-47B8-8C2A-644A73BC7C14}" srcOrd="0" destOrd="3" presId="urn:microsoft.com/office/officeart/2005/8/layout/list1"/>
    <dgm:cxn modelId="{86E34743-75EA-46FF-9583-82BF62E8E697}" srcId="{CE62E4D4-590C-463A-B1BD-811BA61FF535}" destId="{611A853E-898D-45E3-8903-5159A01C6163}" srcOrd="3" destOrd="0" parTransId="{735FB961-E5B2-44C9-9703-732333C51F11}" sibTransId="{C4550D3C-C0DF-4216-AF0A-BD3B7E9572EA}"/>
    <dgm:cxn modelId="{26A36C93-8DCE-4550-93FA-8D4D4E8EB9DB}" srcId="{7B1A33B7-D8AF-41E7-9FD9-3579E8AFC8A8}" destId="{CE62E4D4-590C-463A-B1BD-811BA61FF535}" srcOrd="0" destOrd="0" parTransId="{4AD67679-8D6A-4856-8C72-A7971C9CEB9B}" sibTransId="{05417020-3A17-4128-9AE4-E7B25AE45CA1}"/>
    <dgm:cxn modelId="{63CAEBB7-7E1E-4807-B476-D68293BD019A}" srcId="{CE62E4D4-590C-463A-B1BD-811BA61FF535}" destId="{FA1F443D-D51F-44ED-B852-DC400CAE3A11}" srcOrd="0" destOrd="0" parTransId="{29636C47-FD06-4258-B86B-440A918768A1}" sibTransId="{0D790DB3-EC76-44A4-981C-AB5DF37336D6}"/>
    <dgm:cxn modelId="{EF8702BA-9F61-4243-BAAF-1824C7491B32}" type="presOf" srcId="{5D74FBC6-2462-4312-89E0-511350FAE287}" destId="{1C2A94F4-4D79-47B8-8C2A-644A73BC7C14}" srcOrd="0" destOrd="1" presId="urn:microsoft.com/office/officeart/2005/8/layout/list1"/>
    <dgm:cxn modelId="{B4156E01-3718-4BAF-AF07-E81BD1EEE027}" srcId="{CE62E4D4-590C-463A-B1BD-811BA61FF535}" destId="{5D74FBC6-2462-4312-89E0-511350FAE287}" srcOrd="1" destOrd="0" parTransId="{9725ADF2-1F7A-43F2-A290-EF862E7F71DF}" sibTransId="{A5E9AB94-E1B6-44E9-900D-3D1C318A2E87}"/>
    <dgm:cxn modelId="{A93A7FDF-51B8-4134-86A3-D4DBD58AAD01}" type="presOf" srcId="{CE62E4D4-590C-463A-B1BD-811BA61FF535}" destId="{E3B6D7FC-A9FC-48E0-B560-A0E319F5CADB}" srcOrd="0" destOrd="0" presId="urn:microsoft.com/office/officeart/2005/8/layout/list1"/>
    <dgm:cxn modelId="{1CD1753C-E111-4E82-972E-6CADAAED0988}" srcId="{CE62E4D4-590C-463A-B1BD-811BA61FF535}" destId="{CEE4F42B-39EB-4AC9-8BA4-736F4A8B0A2A}" srcOrd="2" destOrd="0" parTransId="{49FB3BB2-FAB0-48B7-9813-0D32CD1E4E9D}" sibTransId="{1815EBBE-A99C-4E2C-A638-8C3CD0B0F1AE}"/>
    <dgm:cxn modelId="{9C048D16-E0F7-4782-8612-AE9108DDC2C2}" type="presOf" srcId="{7B1A33B7-D8AF-41E7-9FD9-3579E8AFC8A8}" destId="{F4F25650-3C5D-4890-9DB8-E2AB099E3BCE}" srcOrd="0" destOrd="0" presId="urn:microsoft.com/office/officeart/2005/8/layout/list1"/>
    <dgm:cxn modelId="{6E5D4CE2-3593-4408-A6B1-4413950D891A}" type="presOf" srcId="{CE62E4D4-590C-463A-B1BD-811BA61FF535}" destId="{59BF26E1-69D6-43C6-B5E7-4B34A734ACE1}" srcOrd="1" destOrd="0" presId="urn:microsoft.com/office/officeart/2005/8/layout/list1"/>
    <dgm:cxn modelId="{223286B6-DD6F-4553-887E-1992397695E8}" type="presOf" srcId="{CEE4F42B-39EB-4AC9-8BA4-736F4A8B0A2A}" destId="{1C2A94F4-4D79-47B8-8C2A-644A73BC7C14}" srcOrd="0" destOrd="2" presId="urn:microsoft.com/office/officeart/2005/8/layout/list1"/>
    <dgm:cxn modelId="{7A0ECBF9-B82B-41A5-918E-C6AB53748CF7}" type="presOf" srcId="{FA1F443D-D51F-44ED-B852-DC400CAE3A11}" destId="{1C2A94F4-4D79-47B8-8C2A-644A73BC7C14}" srcOrd="0" destOrd="0" presId="urn:microsoft.com/office/officeart/2005/8/layout/list1"/>
    <dgm:cxn modelId="{05F7CF54-86B1-4C4B-BC4D-6A083899676B}" type="presParOf" srcId="{F4F25650-3C5D-4890-9DB8-E2AB099E3BCE}" destId="{3BCCBBF7-1C48-4333-8CB4-86F54A3B0E68}" srcOrd="0" destOrd="0" presId="urn:microsoft.com/office/officeart/2005/8/layout/list1"/>
    <dgm:cxn modelId="{044A1D23-EAEB-46ED-BCC4-596AB8C69F2B}" type="presParOf" srcId="{3BCCBBF7-1C48-4333-8CB4-86F54A3B0E68}" destId="{E3B6D7FC-A9FC-48E0-B560-A0E319F5CADB}" srcOrd="0" destOrd="0" presId="urn:microsoft.com/office/officeart/2005/8/layout/list1"/>
    <dgm:cxn modelId="{3FF78BAF-5CFA-4878-BC52-4A19263213D9}" type="presParOf" srcId="{3BCCBBF7-1C48-4333-8CB4-86F54A3B0E68}" destId="{59BF26E1-69D6-43C6-B5E7-4B34A734ACE1}" srcOrd="1" destOrd="0" presId="urn:microsoft.com/office/officeart/2005/8/layout/list1"/>
    <dgm:cxn modelId="{D241810B-671E-40D9-819E-2F25F213C8F7}" type="presParOf" srcId="{F4F25650-3C5D-4890-9DB8-E2AB099E3BCE}" destId="{B9D713C1-1E2E-4BD8-B514-8EACC967FE89}" srcOrd="1" destOrd="0" presId="urn:microsoft.com/office/officeart/2005/8/layout/list1"/>
    <dgm:cxn modelId="{4B6EBD5A-A0CD-406B-8CED-D6E79C509E98}" type="presParOf" srcId="{F4F25650-3C5D-4890-9DB8-E2AB099E3BCE}" destId="{1C2A94F4-4D79-47B8-8C2A-644A73BC7C14}"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49833B-6583-4E23-B569-6EC033E279C8}" type="doc">
      <dgm:prSet loTypeId="urn:microsoft.com/office/officeart/2005/8/layout/list1" loCatId="list" qsTypeId="urn:microsoft.com/office/officeart/2005/8/quickstyle/simple3" qsCatId="simple" csTypeId="urn:microsoft.com/office/officeart/2005/8/colors/accent3_2" csCatId="accent3" phldr="1"/>
      <dgm:spPr/>
      <dgm:t>
        <a:bodyPr/>
        <a:lstStyle/>
        <a:p>
          <a:endParaRPr lang="en-US"/>
        </a:p>
      </dgm:t>
    </dgm:pt>
    <dgm:pt modelId="{15FEFC69-1384-4772-AB39-7F578FB01840}">
      <dgm:prSet phldrT="[Text]" custT="1"/>
      <dgm:spPr/>
      <dgm:t>
        <a:bodyPr/>
        <a:lstStyle/>
        <a:p>
          <a:r>
            <a:rPr lang="en-US" sz="2200" dirty="0">
              <a:solidFill>
                <a:schemeClr val="tx1"/>
              </a:solidFill>
              <a:cs typeface="Calibri Light"/>
            </a:rPr>
            <a:t>McDonald's</a:t>
          </a:r>
          <a:endParaRPr lang="en-US" sz="2200" dirty="0">
            <a:solidFill>
              <a:schemeClr val="tx1"/>
            </a:solidFill>
            <a:latin typeface="Calibri Light"/>
            <a:cs typeface="Calibri Light"/>
          </a:endParaRPr>
        </a:p>
      </dgm:t>
    </dgm:pt>
    <dgm:pt modelId="{CA6B5C2E-38A3-4ABF-8831-A80B492A2E99}" type="parTrans" cxnId="{E2DC8F96-937E-4345-B15A-2CA212D32D51}">
      <dgm:prSet/>
      <dgm:spPr/>
      <dgm:t>
        <a:bodyPr/>
        <a:lstStyle/>
        <a:p>
          <a:endParaRPr lang="en-US"/>
        </a:p>
      </dgm:t>
    </dgm:pt>
    <dgm:pt modelId="{6B370891-FCFC-4440-AED1-8D767DD715BF}" type="sibTrans" cxnId="{E2DC8F96-937E-4345-B15A-2CA212D32D51}">
      <dgm:prSet/>
      <dgm:spPr/>
      <dgm:t>
        <a:bodyPr/>
        <a:lstStyle/>
        <a:p>
          <a:endParaRPr lang="en-US"/>
        </a:p>
      </dgm:t>
    </dgm:pt>
    <dgm:pt modelId="{7151561A-D976-452C-BA15-950AE3FFA6F6}">
      <dgm:prSet phldrT="[Text]" custT="1"/>
      <dgm:spPr/>
      <dgm:t>
        <a:bodyPr/>
        <a:lstStyle/>
        <a:p>
          <a:r>
            <a:rPr lang="en-US" sz="2400" dirty="0">
              <a:cs typeface="Calibri Light"/>
            </a:rPr>
            <a:t>Ensure that they are clean, tasty, and quick every time they deal with a customer.</a:t>
          </a:r>
        </a:p>
      </dgm:t>
    </dgm:pt>
    <dgm:pt modelId="{CFC9BF1E-E438-484C-A776-B636B81A3FBB}" type="parTrans" cxnId="{8BC849A7-4366-4051-B4BA-0B13862FC87E}">
      <dgm:prSet/>
      <dgm:spPr/>
      <dgm:t>
        <a:bodyPr/>
        <a:lstStyle/>
        <a:p>
          <a:endParaRPr lang="en-US"/>
        </a:p>
      </dgm:t>
    </dgm:pt>
    <dgm:pt modelId="{FDCAAD6E-C21B-4BED-8252-6A6E88BD840E}" type="sibTrans" cxnId="{8BC849A7-4366-4051-B4BA-0B13862FC87E}">
      <dgm:prSet/>
      <dgm:spPr/>
      <dgm:t>
        <a:bodyPr/>
        <a:lstStyle/>
        <a:p>
          <a:endParaRPr lang="en-US"/>
        </a:p>
      </dgm:t>
    </dgm:pt>
    <dgm:pt modelId="{3AC14E4A-6413-4A0C-866A-191DDB42F7A9}">
      <dgm:prSet phldrT="[Text]" custT="1"/>
      <dgm:spPr/>
      <dgm:t>
        <a:bodyPr/>
        <a:lstStyle/>
        <a:p>
          <a:r>
            <a:rPr lang="en-US" sz="2400" dirty="0">
              <a:cs typeface="Calibri Light"/>
            </a:rPr>
            <a:t>Difficult to manage because it is such a big franchise.</a:t>
          </a:r>
        </a:p>
      </dgm:t>
    </dgm:pt>
    <dgm:pt modelId="{20297FE2-15D8-4E9F-826C-129D493D1644}" type="parTrans" cxnId="{F77AB495-4634-47BD-A269-EF2CC3AC3710}">
      <dgm:prSet/>
      <dgm:spPr/>
      <dgm:t>
        <a:bodyPr/>
        <a:lstStyle/>
        <a:p>
          <a:endParaRPr lang="en-US"/>
        </a:p>
      </dgm:t>
    </dgm:pt>
    <dgm:pt modelId="{F2630C83-D1E3-41C2-8B8B-79EBAF4CAA17}" type="sibTrans" cxnId="{F77AB495-4634-47BD-A269-EF2CC3AC3710}">
      <dgm:prSet/>
      <dgm:spPr/>
      <dgm:t>
        <a:bodyPr/>
        <a:lstStyle/>
        <a:p>
          <a:endParaRPr lang="en-US"/>
        </a:p>
      </dgm:t>
    </dgm:pt>
    <dgm:pt modelId="{9F4D10CA-286B-4150-B8A4-4DDDD5A05A1F}">
      <dgm:prSet phldrT="[Text]"/>
      <dgm:spPr/>
      <dgm:t>
        <a:bodyPr/>
        <a:lstStyle/>
        <a:p>
          <a:endParaRPr lang="en-US" sz="2600" dirty="0">
            <a:solidFill>
              <a:schemeClr val="tx1"/>
            </a:solidFill>
            <a:latin typeface="Calibri Light"/>
            <a:cs typeface="Calibri Light"/>
          </a:endParaRPr>
        </a:p>
      </dgm:t>
    </dgm:pt>
    <dgm:pt modelId="{97F96AAA-CAE5-4F40-A947-332584A1D5AC}" type="parTrans" cxnId="{AA54BF48-FCF6-4835-9357-B6A4028F7EEB}">
      <dgm:prSet/>
      <dgm:spPr/>
      <dgm:t>
        <a:bodyPr/>
        <a:lstStyle/>
        <a:p>
          <a:endParaRPr lang="en-US"/>
        </a:p>
      </dgm:t>
    </dgm:pt>
    <dgm:pt modelId="{C652FDE2-02C5-476E-9ADE-605BDCEA9664}" type="sibTrans" cxnId="{AA54BF48-FCF6-4835-9357-B6A4028F7EEB}">
      <dgm:prSet/>
      <dgm:spPr/>
      <dgm:t>
        <a:bodyPr/>
        <a:lstStyle/>
        <a:p>
          <a:endParaRPr lang="en-US"/>
        </a:p>
      </dgm:t>
    </dgm:pt>
    <dgm:pt modelId="{590D2F0F-AA46-4C02-9E48-E449F3C5156D}">
      <dgm:prSet phldrT="[Text]" custT="1"/>
      <dgm:spPr/>
      <dgm:t>
        <a:bodyPr/>
        <a:lstStyle/>
        <a:p>
          <a:endParaRPr lang="en-US" sz="2600" dirty="0">
            <a:cs typeface="Calibri Light"/>
          </a:endParaRPr>
        </a:p>
      </dgm:t>
    </dgm:pt>
    <dgm:pt modelId="{622D68FB-401E-4CD4-98FF-6C6D4CB66C59}" type="parTrans" cxnId="{06EA1E13-71C7-413B-B751-9767137998BD}">
      <dgm:prSet/>
      <dgm:spPr/>
      <dgm:t>
        <a:bodyPr/>
        <a:lstStyle/>
        <a:p>
          <a:endParaRPr lang="en-US"/>
        </a:p>
      </dgm:t>
    </dgm:pt>
    <dgm:pt modelId="{0A6F805A-B2B0-4AF7-BE9E-D0B22CA0F529}" type="sibTrans" cxnId="{06EA1E13-71C7-413B-B751-9767137998BD}">
      <dgm:prSet/>
      <dgm:spPr/>
      <dgm:t>
        <a:bodyPr/>
        <a:lstStyle/>
        <a:p>
          <a:endParaRPr lang="en-US"/>
        </a:p>
      </dgm:t>
    </dgm:pt>
    <dgm:pt modelId="{AFAFE067-9B10-4326-BC80-B827C91F7410}">
      <dgm:prSet phldrT="[Text]" custT="1"/>
      <dgm:spPr/>
      <dgm:t>
        <a:bodyPr/>
        <a:lstStyle/>
        <a:p>
          <a:endParaRPr lang="en-US" sz="2600" dirty="0">
            <a:cs typeface="Calibri Light"/>
          </a:endParaRPr>
        </a:p>
      </dgm:t>
    </dgm:pt>
    <dgm:pt modelId="{FAB6EAB4-F7B2-455E-8B51-D6DFE09B1D69}" type="parTrans" cxnId="{E17E566B-2F3C-4679-985C-EF40E789DB55}">
      <dgm:prSet/>
      <dgm:spPr/>
      <dgm:t>
        <a:bodyPr/>
        <a:lstStyle/>
        <a:p>
          <a:endParaRPr lang="en-US"/>
        </a:p>
      </dgm:t>
    </dgm:pt>
    <dgm:pt modelId="{AD363DF1-02D6-4A7C-8206-F6F3FB88FE8D}" type="sibTrans" cxnId="{E17E566B-2F3C-4679-985C-EF40E789DB55}">
      <dgm:prSet/>
      <dgm:spPr/>
      <dgm:t>
        <a:bodyPr/>
        <a:lstStyle/>
        <a:p>
          <a:endParaRPr lang="en-US"/>
        </a:p>
      </dgm:t>
    </dgm:pt>
    <dgm:pt modelId="{D6ACEE80-76E0-4979-826C-33DB796FE226}">
      <dgm:prSet phldrT="[Text]" custT="1"/>
      <dgm:spPr/>
      <dgm:t>
        <a:bodyPr/>
        <a:lstStyle/>
        <a:p>
          <a:endParaRPr lang="en-US" sz="2400" dirty="0">
            <a:cs typeface="Calibri Light"/>
          </a:endParaRPr>
        </a:p>
      </dgm:t>
    </dgm:pt>
    <dgm:pt modelId="{3281AD0F-7202-40DA-A0C3-785F2688507F}" type="parTrans" cxnId="{0B61E407-D4B7-49EC-B68D-6F9B0AAA4089}">
      <dgm:prSet/>
      <dgm:spPr/>
      <dgm:t>
        <a:bodyPr/>
        <a:lstStyle/>
        <a:p>
          <a:endParaRPr lang="en-US"/>
        </a:p>
      </dgm:t>
    </dgm:pt>
    <dgm:pt modelId="{2001C6ED-3695-40AF-8455-D79DC91BB563}" type="sibTrans" cxnId="{0B61E407-D4B7-49EC-B68D-6F9B0AAA4089}">
      <dgm:prSet/>
      <dgm:spPr/>
      <dgm:t>
        <a:bodyPr/>
        <a:lstStyle/>
        <a:p>
          <a:endParaRPr lang="en-US"/>
        </a:p>
      </dgm:t>
    </dgm:pt>
    <dgm:pt modelId="{C3798FDB-2DB3-41F8-AC15-A3F9A6D86438}" type="pres">
      <dgm:prSet presAssocID="{A649833B-6583-4E23-B569-6EC033E279C8}" presName="linear" presStyleCnt="0">
        <dgm:presLayoutVars>
          <dgm:dir/>
          <dgm:animLvl val="lvl"/>
          <dgm:resizeHandles val="exact"/>
        </dgm:presLayoutVars>
      </dgm:prSet>
      <dgm:spPr/>
      <dgm:t>
        <a:bodyPr/>
        <a:lstStyle/>
        <a:p>
          <a:endParaRPr lang="en-US"/>
        </a:p>
      </dgm:t>
    </dgm:pt>
    <dgm:pt modelId="{6B81905F-5FE2-42EE-B79F-5D827D039B42}" type="pres">
      <dgm:prSet presAssocID="{15FEFC69-1384-4772-AB39-7F578FB01840}" presName="parentLin" presStyleCnt="0"/>
      <dgm:spPr/>
    </dgm:pt>
    <dgm:pt modelId="{680482F4-EC49-48B0-B86F-C367FF77EEAA}" type="pres">
      <dgm:prSet presAssocID="{15FEFC69-1384-4772-AB39-7F578FB01840}" presName="parentLeftMargin" presStyleLbl="node1" presStyleIdx="0" presStyleCnt="1"/>
      <dgm:spPr/>
      <dgm:t>
        <a:bodyPr/>
        <a:lstStyle/>
        <a:p>
          <a:endParaRPr lang="en-US"/>
        </a:p>
      </dgm:t>
    </dgm:pt>
    <dgm:pt modelId="{3FC67D2E-CA82-432E-AEE8-1773438C1036}" type="pres">
      <dgm:prSet presAssocID="{15FEFC69-1384-4772-AB39-7F578FB01840}" presName="parentText" presStyleLbl="node1" presStyleIdx="0" presStyleCnt="1" custScaleY="32625" custLinFactNeighborX="34598" custLinFactNeighborY="-28723">
        <dgm:presLayoutVars>
          <dgm:chMax val="0"/>
          <dgm:bulletEnabled val="1"/>
        </dgm:presLayoutVars>
      </dgm:prSet>
      <dgm:spPr/>
      <dgm:t>
        <a:bodyPr/>
        <a:lstStyle/>
        <a:p>
          <a:endParaRPr lang="en-US"/>
        </a:p>
      </dgm:t>
    </dgm:pt>
    <dgm:pt modelId="{2339B12E-3649-4E6F-86C5-93A39FF5F16F}" type="pres">
      <dgm:prSet presAssocID="{15FEFC69-1384-4772-AB39-7F578FB01840}" presName="negativeSpace" presStyleCnt="0"/>
      <dgm:spPr/>
    </dgm:pt>
    <dgm:pt modelId="{593E6F93-684E-46A3-9D25-46A5D6C6F423}" type="pres">
      <dgm:prSet presAssocID="{15FEFC69-1384-4772-AB39-7F578FB01840}" presName="childText" presStyleLbl="conFgAcc1" presStyleIdx="0" presStyleCnt="1" custScaleY="76468" custLinFactNeighborY="7565">
        <dgm:presLayoutVars>
          <dgm:bulletEnabled val="1"/>
        </dgm:presLayoutVars>
      </dgm:prSet>
      <dgm:spPr/>
      <dgm:t>
        <a:bodyPr/>
        <a:lstStyle/>
        <a:p>
          <a:endParaRPr lang="en-US"/>
        </a:p>
      </dgm:t>
    </dgm:pt>
  </dgm:ptLst>
  <dgm:cxnLst>
    <dgm:cxn modelId="{5C318622-3137-4172-98E9-604BFEF429ED}" type="presOf" srcId="{AFAFE067-9B10-4326-BC80-B827C91F7410}" destId="{593E6F93-684E-46A3-9D25-46A5D6C6F423}" srcOrd="0" destOrd="3" presId="urn:microsoft.com/office/officeart/2005/8/layout/list1"/>
    <dgm:cxn modelId="{0D9CD175-EB87-466F-8959-E13A9DCB704B}" type="presOf" srcId="{D6ACEE80-76E0-4979-826C-33DB796FE226}" destId="{593E6F93-684E-46A3-9D25-46A5D6C6F423}" srcOrd="0" destOrd="0" presId="urn:microsoft.com/office/officeart/2005/8/layout/list1"/>
    <dgm:cxn modelId="{60946073-AB7E-4C42-B9D6-423AC756426F}" type="presOf" srcId="{A649833B-6583-4E23-B569-6EC033E279C8}" destId="{C3798FDB-2DB3-41F8-AC15-A3F9A6D86438}" srcOrd="0" destOrd="0" presId="urn:microsoft.com/office/officeart/2005/8/layout/list1"/>
    <dgm:cxn modelId="{8BC849A7-4366-4051-B4BA-0B13862FC87E}" srcId="{15FEFC69-1384-4772-AB39-7F578FB01840}" destId="{7151561A-D976-452C-BA15-950AE3FFA6F6}" srcOrd="2" destOrd="0" parTransId="{CFC9BF1E-E438-484C-A776-B636B81A3FBB}" sibTransId="{FDCAAD6E-C21B-4BED-8252-6A6E88BD840E}"/>
    <dgm:cxn modelId="{E2DC8F96-937E-4345-B15A-2CA212D32D51}" srcId="{A649833B-6583-4E23-B569-6EC033E279C8}" destId="{15FEFC69-1384-4772-AB39-7F578FB01840}" srcOrd="0" destOrd="0" parTransId="{CA6B5C2E-38A3-4ABF-8831-A80B492A2E99}" sibTransId="{6B370891-FCFC-4440-AED1-8D767DD715BF}"/>
    <dgm:cxn modelId="{E17E566B-2F3C-4679-985C-EF40E789DB55}" srcId="{15FEFC69-1384-4772-AB39-7F578FB01840}" destId="{AFAFE067-9B10-4326-BC80-B827C91F7410}" srcOrd="3" destOrd="0" parTransId="{FAB6EAB4-F7B2-455E-8B51-D6DFE09B1D69}" sibTransId="{AD363DF1-02D6-4A7C-8206-F6F3FB88FE8D}"/>
    <dgm:cxn modelId="{95569D3C-D632-405C-98E1-811EA4B2B80E}" type="presOf" srcId="{9F4D10CA-286B-4150-B8A4-4DDDD5A05A1F}" destId="{593E6F93-684E-46A3-9D25-46A5D6C6F423}" srcOrd="0" destOrd="5" presId="urn:microsoft.com/office/officeart/2005/8/layout/list1"/>
    <dgm:cxn modelId="{F77AB495-4634-47BD-A269-EF2CC3AC3710}" srcId="{15FEFC69-1384-4772-AB39-7F578FB01840}" destId="{3AC14E4A-6413-4A0C-866A-191DDB42F7A9}" srcOrd="1" destOrd="0" parTransId="{20297FE2-15D8-4E9F-826C-129D493D1644}" sibTransId="{F2630C83-D1E3-41C2-8B8B-79EBAF4CAA17}"/>
    <dgm:cxn modelId="{0B61E407-D4B7-49EC-B68D-6F9B0AAA4089}" srcId="{15FEFC69-1384-4772-AB39-7F578FB01840}" destId="{D6ACEE80-76E0-4979-826C-33DB796FE226}" srcOrd="0" destOrd="0" parTransId="{3281AD0F-7202-40DA-A0C3-785F2688507F}" sibTransId="{2001C6ED-3695-40AF-8455-D79DC91BB563}"/>
    <dgm:cxn modelId="{FEE8FAD1-A0D1-4335-8493-9DD0DF2F3D59}" type="presOf" srcId="{15FEFC69-1384-4772-AB39-7F578FB01840}" destId="{680482F4-EC49-48B0-B86F-C367FF77EEAA}" srcOrd="0" destOrd="0" presId="urn:microsoft.com/office/officeart/2005/8/layout/list1"/>
    <dgm:cxn modelId="{F6DDD8D1-C3C0-4486-ACAA-86B15610C2B6}" type="presOf" srcId="{590D2F0F-AA46-4C02-9E48-E449F3C5156D}" destId="{593E6F93-684E-46A3-9D25-46A5D6C6F423}" srcOrd="0" destOrd="4" presId="urn:microsoft.com/office/officeart/2005/8/layout/list1"/>
    <dgm:cxn modelId="{06EA1E13-71C7-413B-B751-9767137998BD}" srcId="{15FEFC69-1384-4772-AB39-7F578FB01840}" destId="{590D2F0F-AA46-4C02-9E48-E449F3C5156D}" srcOrd="4" destOrd="0" parTransId="{622D68FB-401E-4CD4-98FF-6C6D4CB66C59}" sibTransId="{0A6F805A-B2B0-4AF7-BE9E-D0B22CA0F529}"/>
    <dgm:cxn modelId="{42923482-0439-443E-95FC-826CD0024941}" type="presOf" srcId="{15FEFC69-1384-4772-AB39-7F578FB01840}" destId="{3FC67D2E-CA82-432E-AEE8-1773438C1036}" srcOrd="1" destOrd="0" presId="urn:microsoft.com/office/officeart/2005/8/layout/list1"/>
    <dgm:cxn modelId="{E70BAB4F-A615-4114-96E7-0DCDFAC99FD4}" type="presOf" srcId="{3AC14E4A-6413-4A0C-866A-191DDB42F7A9}" destId="{593E6F93-684E-46A3-9D25-46A5D6C6F423}" srcOrd="0" destOrd="1" presId="urn:microsoft.com/office/officeart/2005/8/layout/list1"/>
    <dgm:cxn modelId="{AA54BF48-FCF6-4835-9357-B6A4028F7EEB}" srcId="{15FEFC69-1384-4772-AB39-7F578FB01840}" destId="{9F4D10CA-286B-4150-B8A4-4DDDD5A05A1F}" srcOrd="5" destOrd="0" parTransId="{97F96AAA-CAE5-4F40-A947-332584A1D5AC}" sibTransId="{C652FDE2-02C5-476E-9ADE-605BDCEA9664}"/>
    <dgm:cxn modelId="{A05F65C6-7F06-4758-A397-C199F9C30EC1}" type="presOf" srcId="{7151561A-D976-452C-BA15-950AE3FFA6F6}" destId="{593E6F93-684E-46A3-9D25-46A5D6C6F423}" srcOrd="0" destOrd="2" presId="urn:microsoft.com/office/officeart/2005/8/layout/list1"/>
    <dgm:cxn modelId="{3B127A45-9A9B-4352-BB9D-001203B32D4A}" type="presParOf" srcId="{C3798FDB-2DB3-41F8-AC15-A3F9A6D86438}" destId="{6B81905F-5FE2-42EE-B79F-5D827D039B42}" srcOrd="0" destOrd="0" presId="urn:microsoft.com/office/officeart/2005/8/layout/list1"/>
    <dgm:cxn modelId="{B13D5562-9207-4691-BC78-A33BA0CE28D2}" type="presParOf" srcId="{6B81905F-5FE2-42EE-B79F-5D827D039B42}" destId="{680482F4-EC49-48B0-B86F-C367FF77EEAA}" srcOrd="0" destOrd="0" presId="urn:microsoft.com/office/officeart/2005/8/layout/list1"/>
    <dgm:cxn modelId="{D7ACE822-BE3F-409A-B6B0-A82A8180C604}" type="presParOf" srcId="{6B81905F-5FE2-42EE-B79F-5D827D039B42}" destId="{3FC67D2E-CA82-432E-AEE8-1773438C1036}" srcOrd="1" destOrd="0" presId="urn:microsoft.com/office/officeart/2005/8/layout/list1"/>
    <dgm:cxn modelId="{F6610C94-A686-4EB7-913B-A949E7B962E1}" type="presParOf" srcId="{C3798FDB-2DB3-41F8-AC15-A3F9A6D86438}" destId="{2339B12E-3649-4E6F-86C5-93A39FF5F16F}" srcOrd="1" destOrd="0" presId="urn:microsoft.com/office/officeart/2005/8/layout/list1"/>
    <dgm:cxn modelId="{F6E41B5D-9B18-4479-8A11-BECB21CFC603}" type="presParOf" srcId="{C3798FDB-2DB3-41F8-AC15-A3F9A6D86438}" destId="{593E6F93-684E-46A3-9D25-46A5D6C6F423}" srcOrd="2"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165B155-5798-4AD9-9A31-7E3B91CD0020}"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en-US"/>
        </a:p>
      </dgm:t>
    </dgm:pt>
    <dgm:pt modelId="{A58FCB3B-6751-4EF5-A745-77AA9E27797A}">
      <dgm:prSet phldrT="[Text]" custT="1"/>
      <dgm:spPr/>
      <dgm:t>
        <a:bodyPr/>
        <a:lstStyle/>
        <a:p>
          <a:r>
            <a:rPr lang="en-US" sz="2400" b="1" dirty="0">
              <a:cs typeface="Calibri Light"/>
            </a:rPr>
            <a:t>Planning</a:t>
          </a:r>
          <a:r>
            <a:rPr lang="en-US" sz="2400" dirty="0">
              <a:cs typeface="Calibri Light"/>
            </a:rPr>
            <a:t> </a:t>
          </a:r>
          <a:endParaRPr lang="en-US" sz="2000" dirty="0">
            <a:latin typeface="Calibri Light"/>
            <a:cs typeface="Calibri Light"/>
          </a:endParaRPr>
        </a:p>
      </dgm:t>
    </dgm:pt>
    <dgm:pt modelId="{E0759893-5E1E-4E1D-BCF2-2DDD1050A2EF}" type="parTrans" cxnId="{A250D9EF-38F8-465A-B3AC-D5FE12799CE3}">
      <dgm:prSet/>
      <dgm:spPr/>
      <dgm:t>
        <a:bodyPr/>
        <a:lstStyle/>
        <a:p>
          <a:endParaRPr lang="en-US"/>
        </a:p>
      </dgm:t>
    </dgm:pt>
    <dgm:pt modelId="{E2D0AED0-A521-4CFF-96FE-221F5496AC26}" type="sibTrans" cxnId="{A250D9EF-38F8-465A-B3AC-D5FE12799CE3}">
      <dgm:prSet/>
      <dgm:spPr/>
      <dgm:t>
        <a:bodyPr/>
        <a:lstStyle/>
        <a:p>
          <a:endParaRPr lang="en-US"/>
        </a:p>
      </dgm:t>
    </dgm:pt>
    <dgm:pt modelId="{73FF2917-35C3-4F3A-8346-C361F2AB2996}">
      <dgm:prSet phldrT="[Text]" custT="1"/>
      <dgm:spPr/>
      <dgm:t>
        <a:bodyPr/>
        <a:lstStyle/>
        <a:p>
          <a:r>
            <a:rPr lang="en-US" sz="2400" b="1">
              <a:cs typeface="Calibri Light"/>
            </a:rPr>
            <a:t>Continuous Improvement</a:t>
          </a:r>
          <a:endParaRPr lang="en-US" sz="2000" b="1">
            <a:cs typeface="Calibri Light"/>
          </a:endParaRPr>
        </a:p>
      </dgm:t>
    </dgm:pt>
    <dgm:pt modelId="{5566AD80-2D4D-458F-B8B1-01A849A798E0}" type="parTrans" cxnId="{13417296-BD47-4F6B-8652-B78F63A97E8A}">
      <dgm:prSet/>
      <dgm:spPr/>
      <dgm:t>
        <a:bodyPr/>
        <a:lstStyle/>
        <a:p>
          <a:endParaRPr lang="en-US"/>
        </a:p>
      </dgm:t>
    </dgm:pt>
    <dgm:pt modelId="{CF750F77-BC20-4E11-932F-891A6B7FF258}" type="sibTrans" cxnId="{13417296-BD47-4F6B-8652-B78F63A97E8A}">
      <dgm:prSet/>
      <dgm:spPr/>
      <dgm:t>
        <a:bodyPr/>
        <a:lstStyle/>
        <a:p>
          <a:endParaRPr lang="en-US"/>
        </a:p>
      </dgm:t>
    </dgm:pt>
    <dgm:pt modelId="{18752DFF-D1C2-4955-AEFC-A8205FAF3655}">
      <dgm:prSet phldrT="[Text]" custT="1"/>
      <dgm:spPr/>
      <dgm:t>
        <a:bodyPr/>
        <a:lstStyle/>
        <a:p>
          <a:r>
            <a:rPr lang="en-US" sz="2400" b="1">
              <a:cs typeface="Calibri Light"/>
            </a:rPr>
            <a:t>Growth </a:t>
          </a:r>
          <a:endParaRPr lang="en-US" sz="2400">
            <a:cs typeface="Calibri Light"/>
          </a:endParaRPr>
        </a:p>
      </dgm:t>
    </dgm:pt>
    <dgm:pt modelId="{5FE2C4CF-ABC8-49D7-8821-03B3CEA04F55}" type="parTrans" cxnId="{A87DBD76-C72C-4FE3-BF1D-E3C28157BFE3}">
      <dgm:prSet/>
      <dgm:spPr/>
      <dgm:t>
        <a:bodyPr/>
        <a:lstStyle/>
        <a:p>
          <a:endParaRPr lang="en-US"/>
        </a:p>
      </dgm:t>
    </dgm:pt>
    <dgm:pt modelId="{5A3B011B-54B3-4AD3-B8EC-FC6C20B15E80}" type="sibTrans" cxnId="{A87DBD76-C72C-4FE3-BF1D-E3C28157BFE3}">
      <dgm:prSet/>
      <dgm:spPr/>
      <dgm:t>
        <a:bodyPr/>
        <a:lstStyle/>
        <a:p>
          <a:endParaRPr lang="en-US"/>
        </a:p>
      </dgm:t>
    </dgm:pt>
    <dgm:pt modelId="{53C4A5FD-8208-4D8D-9942-33EF86984242}">
      <dgm:prSet phldrT="[Text]" custT="1"/>
      <dgm:spPr/>
      <dgm:t>
        <a:bodyPr/>
        <a:lstStyle/>
        <a:p>
          <a:r>
            <a:rPr lang="en-US" sz="2400" b="1" dirty="0">
              <a:cs typeface="Calibri Light"/>
            </a:rPr>
            <a:t>Efficiency</a:t>
          </a:r>
          <a:endParaRPr lang="en-US" sz="2000" b="1" dirty="0">
            <a:cs typeface="Calibri Light"/>
          </a:endParaRPr>
        </a:p>
      </dgm:t>
    </dgm:pt>
    <dgm:pt modelId="{1C243732-9E66-4AB3-8A6D-7DD8BE49437E}" type="parTrans" cxnId="{D1F3F9A2-E780-4133-8410-261794E0CB75}">
      <dgm:prSet/>
      <dgm:spPr/>
      <dgm:t>
        <a:bodyPr/>
        <a:lstStyle/>
        <a:p>
          <a:endParaRPr lang="en-US"/>
        </a:p>
      </dgm:t>
    </dgm:pt>
    <dgm:pt modelId="{9A17CDB7-922A-4226-AFE0-31A55C6043A2}" type="sibTrans" cxnId="{D1F3F9A2-E780-4133-8410-261794E0CB75}">
      <dgm:prSet/>
      <dgm:spPr/>
      <dgm:t>
        <a:bodyPr/>
        <a:lstStyle/>
        <a:p>
          <a:endParaRPr lang="en-US"/>
        </a:p>
      </dgm:t>
    </dgm:pt>
    <dgm:pt modelId="{10025BE1-64FA-4491-B2F4-518724160925}">
      <dgm:prSet phldrT="[Text]" custT="1"/>
      <dgm:spPr/>
      <dgm:t>
        <a:bodyPr/>
        <a:lstStyle/>
        <a:p>
          <a:r>
            <a:rPr lang="en-US" sz="1800" dirty="0">
              <a:cs typeface="Calibri Light"/>
            </a:rPr>
            <a:t>These two businesses have detailed enterprise business planning, strategic processes, relationships with partners and suppliers, and product standards.</a:t>
          </a:r>
          <a:endParaRPr lang="en-US" sz="1800" dirty="0">
            <a:latin typeface="Calibri Light"/>
            <a:cs typeface="Calibri Light"/>
          </a:endParaRPr>
        </a:p>
      </dgm:t>
    </dgm:pt>
    <dgm:pt modelId="{F6BCDF97-BF10-4700-B134-7EBDFDF860C1}" type="parTrans" cxnId="{E26C670D-F1E4-4279-8153-DBC44C6C82E6}">
      <dgm:prSet/>
      <dgm:spPr/>
      <dgm:t>
        <a:bodyPr/>
        <a:lstStyle/>
        <a:p>
          <a:endParaRPr lang="en-US"/>
        </a:p>
      </dgm:t>
    </dgm:pt>
    <dgm:pt modelId="{ADD7712E-3DDD-4956-A6AC-E593BE8D4005}" type="sibTrans" cxnId="{E26C670D-F1E4-4279-8153-DBC44C6C82E6}">
      <dgm:prSet/>
      <dgm:spPr/>
      <dgm:t>
        <a:bodyPr/>
        <a:lstStyle/>
        <a:p>
          <a:endParaRPr lang="en-US"/>
        </a:p>
      </dgm:t>
    </dgm:pt>
    <dgm:pt modelId="{29DF0C3B-3342-488C-B6E4-CE96C58A8CC7}">
      <dgm:prSet phldrT="[Text]" custT="1"/>
      <dgm:spPr/>
      <dgm:t>
        <a:bodyPr/>
        <a:lstStyle/>
        <a:p>
          <a:r>
            <a:rPr lang="en-US" sz="1800" dirty="0">
              <a:cs typeface="Calibri Light"/>
            </a:rPr>
            <a:t>Both IKEA and McDonald's have reduced costs, minimized waste, enforced training, and has quality assurance.</a:t>
          </a:r>
        </a:p>
      </dgm:t>
    </dgm:pt>
    <dgm:pt modelId="{59194300-B8DE-4F74-87B6-8C9B82241A28}" type="parTrans" cxnId="{F29F33E7-B0F5-469C-A023-9BFC8F8A8224}">
      <dgm:prSet/>
      <dgm:spPr/>
      <dgm:t>
        <a:bodyPr/>
        <a:lstStyle/>
        <a:p>
          <a:endParaRPr lang="en-US"/>
        </a:p>
      </dgm:t>
    </dgm:pt>
    <dgm:pt modelId="{CFDBF8BB-B174-43FC-82A2-0EC605DCBDBB}" type="sibTrans" cxnId="{F29F33E7-B0F5-469C-A023-9BFC8F8A8224}">
      <dgm:prSet/>
      <dgm:spPr/>
      <dgm:t>
        <a:bodyPr/>
        <a:lstStyle/>
        <a:p>
          <a:endParaRPr lang="en-US"/>
        </a:p>
      </dgm:t>
    </dgm:pt>
    <dgm:pt modelId="{03AE4F95-0846-4856-9D96-6F673686281D}">
      <dgm:prSet phldrT="[Text]" custT="1"/>
      <dgm:spPr/>
      <dgm:t>
        <a:bodyPr/>
        <a:lstStyle/>
        <a:p>
          <a:r>
            <a:rPr lang="en-US" sz="1800" dirty="0">
              <a:cs typeface="Calibri Light"/>
            </a:rPr>
            <a:t>Both companies have affordable, but competitive prices, customer convenience and appeal, international expansion, and the ability to adapt to fit the market's needs.</a:t>
          </a:r>
        </a:p>
      </dgm:t>
    </dgm:pt>
    <dgm:pt modelId="{92D87CAC-B004-4AAD-9F1E-9DF5271B69B3}" type="parTrans" cxnId="{D8556D22-34D4-47BA-B875-8779C96FA2FF}">
      <dgm:prSet/>
      <dgm:spPr/>
      <dgm:t>
        <a:bodyPr/>
        <a:lstStyle/>
        <a:p>
          <a:endParaRPr lang="en-US"/>
        </a:p>
      </dgm:t>
    </dgm:pt>
    <dgm:pt modelId="{A4BCE654-D697-4A5D-BD36-D52E3D2DA95F}" type="sibTrans" cxnId="{D8556D22-34D4-47BA-B875-8779C96FA2FF}">
      <dgm:prSet/>
      <dgm:spPr/>
      <dgm:t>
        <a:bodyPr/>
        <a:lstStyle/>
        <a:p>
          <a:endParaRPr lang="en-US"/>
        </a:p>
      </dgm:t>
    </dgm:pt>
    <dgm:pt modelId="{3945CF9E-FB43-4F23-9DF4-6FA31E8C8BB9}">
      <dgm:prSet phldrT="[Text]" custT="1"/>
      <dgm:spPr/>
      <dgm:t>
        <a:bodyPr/>
        <a:lstStyle/>
        <a:p>
          <a:r>
            <a:rPr lang="en-US" sz="1800" dirty="0">
              <a:cs typeface="Calibri Light"/>
            </a:rPr>
            <a:t>These two businesses have great customer feedback, oversight, technology and automation, and innovation.</a:t>
          </a:r>
        </a:p>
      </dgm:t>
    </dgm:pt>
    <dgm:pt modelId="{553220D1-2C13-4F3B-A30F-5FBD45BCA7FD}" type="parTrans" cxnId="{EBFFE345-91E2-474D-B193-DA2A0ED4B0D5}">
      <dgm:prSet/>
      <dgm:spPr/>
      <dgm:t>
        <a:bodyPr/>
        <a:lstStyle/>
        <a:p>
          <a:endParaRPr lang="en-US"/>
        </a:p>
      </dgm:t>
    </dgm:pt>
    <dgm:pt modelId="{FBBE45D6-5AF5-419D-9AA7-98A4A0D661F6}" type="sibTrans" cxnId="{EBFFE345-91E2-474D-B193-DA2A0ED4B0D5}">
      <dgm:prSet/>
      <dgm:spPr/>
      <dgm:t>
        <a:bodyPr/>
        <a:lstStyle/>
        <a:p>
          <a:endParaRPr lang="en-US"/>
        </a:p>
      </dgm:t>
    </dgm:pt>
    <dgm:pt modelId="{2847554F-1D34-4DE7-918B-F0B4949B08D5}" type="pres">
      <dgm:prSet presAssocID="{D165B155-5798-4AD9-9A31-7E3B91CD0020}" presName="theList" presStyleCnt="0">
        <dgm:presLayoutVars>
          <dgm:dir/>
          <dgm:animLvl val="lvl"/>
          <dgm:resizeHandles val="exact"/>
        </dgm:presLayoutVars>
      </dgm:prSet>
      <dgm:spPr/>
      <dgm:t>
        <a:bodyPr/>
        <a:lstStyle/>
        <a:p>
          <a:endParaRPr lang="en-US"/>
        </a:p>
      </dgm:t>
    </dgm:pt>
    <dgm:pt modelId="{BEDF5044-523B-4F2F-97AE-923D8D2AF2F9}" type="pres">
      <dgm:prSet presAssocID="{A58FCB3B-6751-4EF5-A745-77AA9E27797A}" presName="compNode" presStyleCnt="0"/>
      <dgm:spPr/>
    </dgm:pt>
    <dgm:pt modelId="{4151666D-148D-4A03-95C4-D8B0461EFFCD}" type="pres">
      <dgm:prSet presAssocID="{A58FCB3B-6751-4EF5-A745-77AA9E27797A}" presName="aNode" presStyleLbl="bgShp" presStyleIdx="0" presStyleCnt="4"/>
      <dgm:spPr/>
      <dgm:t>
        <a:bodyPr/>
        <a:lstStyle/>
        <a:p>
          <a:endParaRPr lang="en-US"/>
        </a:p>
      </dgm:t>
    </dgm:pt>
    <dgm:pt modelId="{93D06D3E-EC0A-4E60-BA3C-DF2EE39218B8}" type="pres">
      <dgm:prSet presAssocID="{A58FCB3B-6751-4EF5-A745-77AA9E27797A}" presName="textNode" presStyleLbl="bgShp" presStyleIdx="0" presStyleCnt="4"/>
      <dgm:spPr/>
      <dgm:t>
        <a:bodyPr/>
        <a:lstStyle/>
        <a:p>
          <a:endParaRPr lang="en-US"/>
        </a:p>
      </dgm:t>
    </dgm:pt>
    <dgm:pt modelId="{CEB206F7-28EF-4B28-8682-93799907AF1C}" type="pres">
      <dgm:prSet presAssocID="{A58FCB3B-6751-4EF5-A745-77AA9E27797A}" presName="compChildNode" presStyleCnt="0"/>
      <dgm:spPr/>
    </dgm:pt>
    <dgm:pt modelId="{0190CBBD-75A2-427B-9637-38D65D5E9D49}" type="pres">
      <dgm:prSet presAssocID="{A58FCB3B-6751-4EF5-A745-77AA9E27797A}" presName="theInnerList" presStyleCnt="0"/>
      <dgm:spPr/>
    </dgm:pt>
    <dgm:pt modelId="{95E7265E-3A5B-4823-82D9-92527EB01234}" type="pres">
      <dgm:prSet presAssocID="{10025BE1-64FA-4491-B2F4-518724160925}" presName="childNode" presStyleLbl="node1" presStyleIdx="0" presStyleCnt="4" custScaleY="120230">
        <dgm:presLayoutVars>
          <dgm:bulletEnabled val="1"/>
        </dgm:presLayoutVars>
      </dgm:prSet>
      <dgm:spPr/>
      <dgm:t>
        <a:bodyPr/>
        <a:lstStyle/>
        <a:p>
          <a:endParaRPr lang="en-US"/>
        </a:p>
      </dgm:t>
    </dgm:pt>
    <dgm:pt modelId="{6E5943CF-B21C-46D2-8312-59A29219CE65}" type="pres">
      <dgm:prSet presAssocID="{A58FCB3B-6751-4EF5-A745-77AA9E27797A}" presName="aSpace" presStyleCnt="0"/>
      <dgm:spPr/>
    </dgm:pt>
    <dgm:pt modelId="{83EABD8B-E4B8-4BE7-B82C-9DE3B7ECB970}" type="pres">
      <dgm:prSet presAssocID="{53C4A5FD-8208-4D8D-9942-33EF86984242}" presName="compNode" presStyleCnt="0"/>
      <dgm:spPr/>
    </dgm:pt>
    <dgm:pt modelId="{055B9EE2-B3C6-479E-ADF7-B66705D2B57F}" type="pres">
      <dgm:prSet presAssocID="{53C4A5FD-8208-4D8D-9942-33EF86984242}" presName="aNode" presStyleLbl="bgShp" presStyleIdx="1" presStyleCnt="4"/>
      <dgm:spPr/>
      <dgm:t>
        <a:bodyPr/>
        <a:lstStyle/>
        <a:p>
          <a:endParaRPr lang="en-US"/>
        </a:p>
      </dgm:t>
    </dgm:pt>
    <dgm:pt modelId="{A1571222-0053-4DF4-AA24-97C991B20453}" type="pres">
      <dgm:prSet presAssocID="{53C4A5FD-8208-4D8D-9942-33EF86984242}" presName="textNode" presStyleLbl="bgShp" presStyleIdx="1" presStyleCnt="4"/>
      <dgm:spPr/>
      <dgm:t>
        <a:bodyPr/>
        <a:lstStyle/>
        <a:p>
          <a:endParaRPr lang="en-US"/>
        </a:p>
      </dgm:t>
    </dgm:pt>
    <dgm:pt modelId="{68C8C6FD-6A0C-4854-8127-359BA069ED7E}" type="pres">
      <dgm:prSet presAssocID="{53C4A5FD-8208-4D8D-9942-33EF86984242}" presName="compChildNode" presStyleCnt="0"/>
      <dgm:spPr/>
    </dgm:pt>
    <dgm:pt modelId="{C0F94951-1532-41ED-9DFD-CE0D72C2B4DD}" type="pres">
      <dgm:prSet presAssocID="{53C4A5FD-8208-4D8D-9942-33EF86984242}" presName="theInnerList" presStyleCnt="0"/>
      <dgm:spPr/>
    </dgm:pt>
    <dgm:pt modelId="{C2E07666-1259-47A9-B00E-4727039179C8}" type="pres">
      <dgm:prSet presAssocID="{29DF0C3B-3342-488C-B6E4-CE96C58A8CC7}" presName="childNode" presStyleLbl="node1" presStyleIdx="1" presStyleCnt="4" custScaleY="120230">
        <dgm:presLayoutVars>
          <dgm:bulletEnabled val="1"/>
        </dgm:presLayoutVars>
      </dgm:prSet>
      <dgm:spPr/>
      <dgm:t>
        <a:bodyPr/>
        <a:lstStyle/>
        <a:p>
          <a:endParaRPr lang="en-US"/>
        </a:p>
      </dgm:t>
    </dgm:pt>
    <dgm:pt modelId="{85EDF077-4047-45CF-BBDE-D4B7F3F3CFAF}" type="pres">
      <dgm:prSet presAssocID="{53C4A5FD-8208-4D8D-9942-33EF86984242}" presName="aSpace" presStyleCnt="0"/>
      <dgm:spPr/>
    </dgm:pt>
    <dgm:pt modelId="{68FBA9D6-4F51-4946-B97F-759A49B038E1}" type="pres">
      <dgm:prSet presAssocID="{18752DFF-D1C2-4955-AEFC-A8205FAF3655}" presName="compNode" presStyleCnt="0"/>
      <dgm:spPr/>
    </dgm:pt>
    <dgm:pt modelId="{CD45735F-6C85-431E-84BC-AA5E4CCEE36D}" type="pres">
      <dgm:prSet presAssocID="{18752DFF-D1C2-4955-AEFC-A8205FAF3655}" presName="aNode" presStyleLbl="bgShp" presStyleIdx="2" presStyleCnt="4"/>
      <dgm:spPr/>
      <dgm:t>
        <a:bodyPr/>
        <a:lstStyle/>
        <a:p>
          <a:endParaRPr lang="en-US"/>
        </a:p>
      </dgm:t>
    </dgm:pt>
    <dgm:pt modelId="{50303ABC-AA74-4FAB-9EA3-21BDF9773D3F}" type="pres">
      <dgm:prSet presAssocID="{18752DFF-D1C2-4955-AEFC-A8205FAF3655}" presName="textNode" presStyleLbl="bgShp" presStyleIdx="2" presStyleCnt="4"/>
      <dgm:spPr/>
      <dgm:t>
        <a:bodyPr/>
        <a:lstStyle/>
        <a:p>
          <a:endParaRPr lang="en-US"/>
        </a:p>
      </dgm:t>
    </dgm:pt>
    <dgm:pt modelId="{DE726876-DD39-4295-AC65-889B6C343596}" type="pres">
      <dgm:prSet presAssocID="{18752DFF-D1C2-4955-AEFC-A8205FAF3655}" presName="compChildNode" presStyleCnt="0"/>
      <dgm:spPr/>
    </dgm:pt>
    <dgm:pt modelId="{30B466A0-4050-41D0-82BA-65510C6AC421}" type="pres">
      <dgm:prSet presAssocID="{18752DFF-D1C2-4955-AEFC-A8205FAF3655}" presName="theInnerList" presStyleCnt="0"/>
      <dgm:spPr/>
    </dgm:pt>
    <dgm:pt modelId="{7D2AD5B1-FE62-4EE6-A671-456F4FE6E874}" type="pres">
      <dgm:prSet presAssocID="{03AE4F95-0846-4856-9D96-6F673686281D}" presName="childNode" presStyleLbl="node1" presStyleIdx="2" presStyleCnt="4" custScaleY="120230">
        <dgm:presLayoutVars>
          <dgm:bulletEnabled val="1"/>
        </dgm:presLayoutVars>
      </dgm:prSet>
      <dgm:spPr/>
      <dgm:t>
        <a:bodyPr/>
        <a:lstStyle/>
        <a:p>
          <a:endParaRPr lang="en-US"/>
        </a:p>
      </dgm:t>
    </dgm:pt>
    <dgm:pt modelId="{7C0AE6F1-9210-4D68-8C68-CC852DAAB073}" type="pres">
      <dgm:prSet presAssocID="{18752DFF-D1C2-4955-AEFC-A8205FAF3655}" presName="aSpace" presStyleCnt="0"/>
      <dgm:spPr/>
    </dgm:pt>
    <dgm:pt modelId="{A224272D-1871-4C9A-9BC1-3CE9AEBB0804}" type="pres">
      <dgm:prSet presAssocID="{73FF2917-35C3-4F3A-8346-C361F2AB2996}" presName="compNode" presStyleCnt="0"/>
      <dgm:spPr/>
    </dgm:pt>
    <dgm:pt modelId="{7C15EF54-70AD-474D-9F06-3326E86DE64F}" type="pres">
      <dgm:prSet presAssocID="{73FF2917-35C3-4F3A-8346-C361F2AB2996}" presName="aNode" presStyleLbl="bgShp" presStyleIdx="3" presStyleCnt="4"/>
      <dgm:spPr/>
      <dgm:t>
        <a:bodyPr/>
        <a:lstStyle/>
        <a:p>
          <a:endParaRPr lang="en-US"/>
        </a:p>
      </dgm:t>
    </dgm:pt>
    <dgm:pt modelId="{CA50605E-32C9-4460-B566-98DE133B31A0}" type="pres">
      <dgm:prSet presAssocID="{73FF2917-35C3-4F3A-8346-C361F2AB2996}" presName="textNode" presStyleLbl="bgShp" presStyleIdx="3" presStyleCnt="4"/>
      <dgm:spPr/>
      <dgm:t>
        <a:bodyPr/>
        <a:lstStyle/>
        <a:p>
          <a:endParaRPr lang="en-US"/>
        </a:p>
      </dgm:t>
    </dgm:pt>
    <dgm:pt modelId="{BF8DC30C-8A50-4437-AE95-489A87CE5890}" type="pres">
      <dgm:prSet presAssocID="{73FF2917-35C3-4F3A-8346-C361F2AB2996}" presName="compChildNode" presStyleCnt="0"/>
      <dgm:spPr/>
    </dgm:pt>
    <dgm:pt modelId="{CE28FB08-AF17-4A47-B355-A4769B2F1521}" type="pres">
      <dgm:prSet presAssocID="{73FF2917-35C3-4F3A-8346-C361F2AB2996}" presName="theInnerList" presStyleCnt="0"/>
      <dgm:spPr/>
    </dgm:pt>
    <dgm:pt modelId="{BCC3052C-11C6-4E24-BFC2-73969D081CC1}" type="pres">
      <dgm:prSet presAssocID="{3945CF9E-FB43-4F23-9DF4-6FA31E8C8BB9}" presName="childNode" presStyleLbl="node1" presStyleIdx="3" presStyleCnt="4" custScaleY="120230">
        <dgm:presLayoutVars>
          <dgm:bulletEnabled val="1"/>
        </dgm:presLayoutVars>
      </dgm:prSet>
      <dgm:spPr/>
      <dgm:t>
        <a:bodyPr/>
        <a:lstStyle/>
        <a:p>
          <a:endParaRPr lang="en-US"/>
        </a:p>
      </dgm:t>
    </dgm:pt>
  </dgm:ptLst>
  <dgm:cxnLst>
    <dgm:cxn modelId="{2EE110E5-C4BF-4127-96F9-13B06D65C02B}" type="presOf" srcId="{18752DFF-D1C2-4955-AEFC-A8205FAF3655}" destId="{50303ABC-AA74-4FAB-9EA3-21BDF9773D3F}" srcOrd="1" destOrd="0" presId="urn:microsoft.com/office/officeart/2005/8/layout/lProcess2"/>
    <dgm:cxn modelId="{D1F3F9A2-E780-4133-8410-261794E0CB75}" srcId="{D165B155-5798-4AD9-9A31-7E3B91CD0020}" destId="{53C4A5FD-8208-4D8D-9942-33EF86984242}" srcOrd="1" destOrd="0" parTransId="{1C243732-9E66-4AB3-8A6D-7DD8BE49437E}" sibTransId="{9A17CDB7-922A-4226-AFE0-31A55C6043A2}"/>
    <dgm:cxn modelId="{86113B9F-77BD-4408-AE44-1530BCDBDB27}" type="presOf" srcId="{A58FCB3B-6751-4EF5-A745-77AA9E27797A}" destId="{4151666D-148D-4A03-95C4-D8B0461EFFCD}" srcOrd="0" destOrd="0" presId="urn:microsoft.com/office/officeart/2005/8/layout/lProcess2"/>
    <dgm:cxn modelId="{EBFFE345-91E2-474D-B193-DA2A0ED4B0D5}" srcId="{73FF2917-35C3-4F3A-8346-C361F2AB2996}" destId="{3945CF9E-FB43-4F23-9DF4-6FA31E8C8BB9}" srcOrd="0" destOrd="0" parTransId="{553220D1-2C13-4F3B-A30F-5FBD45BCA7FD}" sibTransId="{FBBE45D6-5AF5-419D-9AA7-98A4A0D661F6}"/>
    <dgm:cxn modelId="{A5B66EE6-F59F-47B9-AF47-49A4BE91E08B}" type="presOf" srcId="{29DF0C3B-3342-488C-B6E4-CE96C58A8CC7}" destId="{C2E07666-1259-47A9-B00E-4727039179C8}" srcOrd="0" destOrd="0" presId="urn:microsoft.com/office/officeart/2005/8/layout/lProcess2"/>
    <dgm:cxn modelId="{463CB357-EA90-4843-A82B-A1AC6508C0A3}" type="presOf" srcId="{73FF2917-35C3-4F3A-8346-C361F2AB2996}" destId="{CA50605E-32C9-4460-B566-98DE133B31A0}" srcOrd="1" destOrd="0" presId="urn:microsoft.com/office/officeart/2005/8/layout/lProcess2"/>
    <dgm:cxn modelId="{13417296-BD47-4F6B-8652-B78F63A97E8A}" srcId="{D165B155-5798-4AD9-9A31-7E3B91CD0020}" destId="{73FF2917-35C3-4F3A-8346-C361F2AB2996}" srcOrd="3" destOrd="0" parTransId="{5566AD80-2D4D-458F-B8B1-01A849A798E0}" sibTransId="{CF750F77-BC20-4E11-932F-891A6B7FF258}"/>
    <dgm:cxn modelId="{A93FBF04-1E05-43AE-9843-48BA5154976B}" type="presOf" srcId="{53C4A5FD-8208-4D8D-9942-33EF86984242}" destId="{A1571222-0053-4DF4-AA24-97C991B20453}" srcOrd="1" destOrd="0" presId="urn:microsoft.com/office/officeart/2005/8/layout/lProcess2"/>
    <dgm:cxn modelId="{F724C4B0-BB30-47DC-8F9F-29878CFC8FD0}" type="presOf" srcId="{D165B155-5798-4AD9-9A31-7E3B91CD0020}" destId="{2847554F-1D34-4DE7-918B-F0B4949B08D5}" srcOrd="0" destOrd="0" presId="urn:microsoft.com/office/officeart/2005/8/layout/lProcess2"/>
    <dgm:cxn modelId="{A250D9EF-38F8-465A-B3AC-D5FE12799CE3}" srcId="{D165B155-5798-4AD9-9A31-7E3B91CD0020}" destId="{A58FCB3B-6751-4EF5-A745-77AA9E27797A}" srcOrd="0" destOrd="0" parTransId="{E0759893-5E1E-4E1D-BCF2-2DDD1050A2EF}" sibTransId="{E2D0AED0-A521-4CFF-96FE-221F5496AC26}"/>
    <dgm:cxn modelId="{D8556D22-34D4-47BA-B875-8779C96FA2FF}" srcId="{18752DFF-D1C2-4955-AEFC-A8205FAF3655}" destId="{03AE4F95-0846-4856-9D96-6F673686281D}" srcOrd="0" destOrd="0" parTransId="{92D87CAC-B004-4AAD-9F1E-9DF5271B69B3}" sibTransId="{A4BCE654-D697-4A5D-BD36-D52E3D2DA95F}"/>
    <dgm:cxn modelId="{F29F33E7-B0F5-469C-A023-9BFC8F8A8224}" srcId="{53C4A5FD-8208-4D8D-9942-33EF86984242}" destId="{29DF0C3B-3342-488C-B6E4-CE96C58A8CC7}" srcOrd="0" destOrd="0" parTransId="{59194300-B8DE-4F74-87B6-8C9B82241A28}" sibTransId="{CFDBF8BB-B174-43FC-82A2-0EC605DCBDBB}"/>
    <dgm:cxn modelId="{D525BFA5-6764-4799-B683-817D1B76861B}" type="presOf" srcId="{10025BE1-64FA-4491-B2F4-518724160925}" destId="{95E7265E-3A5B-4823-82D9-92527EB01234}" srcOrd="0" destOrd="0" presId="urn:microsoft.com/office/officeart/2005/8/layout/lProcess2"/>
    <dgm:cxn modelId="{A87DBD76-C72C-4FE3-BF1D-E3C28157BFE3}" srcId="{D165B155-5798-4AD9-9A31-7E3B91CD0020}" destId="{18752DFF-D1C2-4955-AEFC-A8205FAF3655}" srcOrd="2" destOrd="0" parTransId="{5FE2C4CF-ABC8-49D7-8821-03B3CEA04F55}" sibTransId="{5A3B011B-54B3-4AD3-B8EC-FC6C20B15E80}"/>
    <dgm:cxn modelId="{81FE491A-C82B-4B0B-8EA4-5CCFEFA31A3C}" type="presOf" srcId="{73FF2917-35C3-4F3A-8346-C361F2AB2996}" destId="{7C15EF54-70AD-474D-9F06-3326E86DE64F}" srcOrd="0" destOrd="0" presId="urn:microsoft.com/office/officeart/2005/8/layout/lProcess2"/>
    <dgm:cxn modelId="{50E052A0-E396-49BF-BABA-60868A07CF38}" type="presOf" srcId="{A58FCB3B-6751-4EF5-A745-77AA9E27797A}" destId="{93D06D3E-EC0A-4E60-BA3C-DF2EE39218B8}" srcOrd="1" destOrd="0" presId="urn:microsoft.com/office/officeart/2005/8/layout/lProcess2"/>
    <dgm:cxn modelId="{77A359C3-5C38-470F-9577-D7CC3925327D}" type="presOf" srcId="{3945CF9E-FB43-4F23-9DF4-6FA31E8C8BB9}" destId="{BCC3052C-11C6-4E24-BFC2-73969D081CC1}" srcOrd="0" destOrd="0" presId="urn:microsoft.com/office/officeart/2005/8/layout/lProcess2"/>
    <dgm:cxn modelId="{E26C670D-F1E4-4279-8153-DBC44C6C82E6}" srcId="{A58FCB3B-6751-4EF5-A745-77AA9E27797A}" destId="{10025BE1-64FA-4491-B2F4-518724160925}" srcOrd="0" destOrd="0" parTransId="{F6BCDF97-BF10-4700-B134-7EBDFDF860C1}" sibTransId="{ADD7712E-3DDD-4956-A6AC-E593BE8D4005}"/>
    <dgm:cxn modelId="{B470A04D-5897-4CF2-A0C7-29E7B8D39FC0}" type="presOf" srcId="{53C4A5FD-8208-4D8D-9942-33EF86984242}" destId="{055B9EE2-B3C6-479E-ADF7-B66705D2B57F}" srcOrd="0" destOrd="0" presId="urn:microsoft.com/office/officeart/2005/8/layout/lProcess2"/>
    <dgm:cxn modelId="{B5A88C01-A288-4205-B16F-DEA81BEC3674}" type="presOf" srcId="{18752DFF-D1C2-4955-AEFC-A8205FAF3655}" destId="{CD45735F-6C85-431E-84BC-AA5E4CCEE36D}" srcOrd="0" destOrd="0" presId="urn:microsoft.com/office/officeart/2005/8/layout/lProcess2"/>
    <dgm:cxn modelId="{60F29D4E-0232-496B-97B3-C2C985D93CCC}" type="presOf" srcId="{03AE4F95-0846-4856-9D96-6F673686281D}" destId="{7D2AD5B1-FE62-4EE6-A671-456F4FE6E874}" srcOrd="0" destOrd="0" presId="urn:microsoft.com/office/officeart/2005/8/layout/lProcess2"/>
    <dgm:cxn modelId="{08C104AC-0EB0-42F9-9075-2A2592B9FB13}" type="presParOf" srcId="{2847554F-1D34-4DE7-918B-F0B4949B08D5}" destId="{BEDF5044-523B-4F2F-97AE-923D8D2AF2F9}" srcOrd="0" destOrd="0" presId="urn:microsoft.com/office/officeart/2005/8/layout/lProcess2"/>
    <dgm:cxn modelId="{7114FFC9-2CE3-4F7D-8C54-A9E23B0164BD}" type="presParOf" srcId="{BEDF5044-523B-4F2F-97AE-923D8D2AF2F9}" destId="{4151666D-148D-4A03-95C4-D8B0461EFFCD}" srcOrd="0" destOrd="0" presId="urn:microsoft.com/office/officeart/2005/8/layout/lProcess2"/>
    <dgm:cxn modelId="{F7CA0E56-C94F-49A2-A1B6-148698BEDAE7}" type="presParOf" srcId="{BEDF5044-523B-4F2F-97AE-923D8D2AF2F9}" destId="{93D06D3E-EC0A-4E60-BA3C-DF2EE39218B8}" srcOrd="1" destOrd="0" presId="urn:microsoft.com/office/officeart/2005/8/layout/lProcess2"/>
    <dgm:cxn modelId="{6CECB4A8-CC69-402B-BAA8-117E84A8F36E}" type="presParOf" srcId="{BEDF5044-523B-4F2F-97AE-923D8D2AF2F9}" destId="{CEB206F7-28EF-4B28-8682-93799907AF1C}" srcOrd="2" destOrd="0" presId="urn:microsoft.com/office/officeart/2005/8/layout/lProcess2"/>
    <dgm:cxn modelId="{BFE2C785-9BC2-4D66-9950-7FA09200C518}" type="presParOf" srcId="{CEB206F7-28EF-4B28-8682-93799907AF1C}" destId="{0190CBBD-75A2-427B-9637-38D65D5E9D49}" srcOrd="0" destOrd="0" presId="urn:microsoft.com/office/officeart/2005/8/layout/lProcess2"/>
    <dgm:cxn modelId="{13C4E411-FD67-41E3-90A7-5B954ABEE8B8}" type="presParOf" srcId="{0190CBBD-75A2-427B-9637-38D65D5E9D49}" destId="{95E7265E-3A5B-4823-82D9-92527EB01234}" srcOrd="0" destOrd="0" presId="urn:microsoft.com/office/officeart/2005/8/layout/lProcess2"/>
    <dgm:cxn modelId="{1A21D656-905B-4D60-B2D5-FAB1AA1F7DE8}" type="presParOf" srcId="{2847554F-1D34-4DE7-918B-F0B4949B08D5}" destId="{6E5943CF-B21C-46D2-8312-59A29219CE65}" srcOrd="1" destOrd="0" presId="urn:microsoft.com/office/officeart/2005/8/layout/lProcess2"/>
    <dgm:cxn modelId="{1E868B9D-2837-44D6-A39F-D8BAE519B57B}" type="presParOf" srcId="{2847554F-1D34-4DE7-918B-F0B4949B08D5}" destId="{83EABD8B-E4B8-4BE7-B82C-9DE3B7ECB970}" srcOrd="2" destOrd="0" presId="urn:microsoft.com/office/officeart/2005/8/layout/lProcess2"/>
    <dgm:cxn modelId="{BDACC4D6-734B-4CE2-A728-FEE35032BBB6}" type="presParOf" srcId="{83EABD8B-E4B8-4BE7-B82C-9DE3B7ECB970}" destId="{055B9EE2-B3C6-479E-ADF7-B66705D2B57F}" srcOrd="0" destOrd="0" presId="urn:microsoft.com/office/officeart/2005/8/layout/lProcess2"/>
    <dgm:cxn modelId="{04EF4A69-0254-4AD2-B42F-B3E9BD45DBDF}" type="presParOf" srcId="{83EABD8B-E4B8-4BE7-B82C-9DE3B7ECB970}" destId="{A1571222-0053-4DF4-AA24-97C991B20453}" srcOrd="1" destOrd="0" presId="urn:microsoft.com/office/officeart/2005/8/layout/lProcess2"/>
    <dgm:cxn modelId="{913985E6-5621-4304-A62F-660AC918F6B3}" type="presParOf" srcId="{83EABD8B-E4B8-4BE7-B82C-9DE3B7ECB970}" destId="{68C8C6FD-6A0C-4854-8127-359BA069ED7E}" srcOrd="2" destOrd="0" presId="urn:microsoft.com/office/officeart/2005/8/layout/lProcess2"/>
    <dgm:cxn modelId="{10C127EF-9881-458A-98B8-80E83E17A011}" type="presParOf" srcId="{68C8C6FD-6A0C-4854-8127-359BA069ED7E}" destId="{C0F94951-1532-41ED-9DFD-CE0D72C2B4DD}" srcOrd="0" destOrd="0" presId="urn:microsoft.com/office/officeart/2005/8/layout/lProcess2"/>
    <dgm:cxn modelId="{C94E633F-BB50-4702-AECD-EBA2B943374D}" type="presParOf" srcId="{C0F94951-1532-41ED-9DFD-CE0D72C2B4DD}" destId="{C2E07666-1259-47A9-B00E-4727039179C8}" srcOrd="0" destOrd="0" presId="urn:microsoft.com/office/officeart/2005/8/layout/lProcess2"/>
    <dgm:cxn modelId="{53028C6B-0C12-44E4-86A2-BF504422003F}" type="presParOf" srcId="{2847554F-1D34-4DE7-918B-F0B4949B08D5}" destId="{85EDF077-4047-45CF-BBDE-D4B7F3F3CFAF}" srcOrd="3" destOrd="0" presId="urn:microsoft.com/office/officeart/2005/8/layout/lProcess2"/>
    <dgm:cxn modelId="{DACF1122-ED84-4783-8E93-797813E73FA0}" type="presParOf" srcId="{2847554F-1D34-4DE7-918B-F0B4949B08D5}" destId="{68FBA9D6-4F51-4946-B97F-759A49B038E1}" srcOrd="4" destOrd="0" presId="urn:microsoft.com/office/officeart/2005/8/layout/lProcess2"/>
    <dgm:cxn modelId="{5B50F32A-1DA7-448B-8FD6-CCED0CA15698}" type="presParOf" srcId="{68FBA9D6-4F51-4946-B97F-759A49B038E1}" destId="{CD45735F-6C85-431E-84BC-AA5E4CCEE36D}" srcOrd="0" destOrd="0" presId="urn:microsoft.com/office/officeart/2005/8/layout/lProcess2"/>
    <dgm:cxn modelId="{1724E9C6-1493-4A3F-9CE5-8D152237D8C6}" type="presParOf" srcId="{68FBA9D6-4F51-4946-B97F-759A49B038E1}" destId="{50303ABC-AA74-4FAB-9EA3-21BDF9773D3F}" srcOrd="1" destOrd="0" presId="urn:microsoft.com/office/officeart/2005/8/layout/lProcess2"/>
    <dgm:cxn modelId="{739D85F1-72DE-4112-B3CE-1D3130D6AC77}" type="presParOf" srcId="{68FBA9D6-4F51-4946-B97F-759A49B038E1}" destId="{DE726876-DD39-4295-AC65-889B6C343596}" srcOrd="2" destOrd="0" presId="urn:microsoft.com/office/officeart/2005/8/layout/lProcess2"/>
    <dgm:cxn modelId="{E0AE4AD5-6C25-41E1-9377-F71966D8EBC8}" type="presParOf" srcId="{DE726876-DD39-4295-AC65-889B6C343596}" destId="{30B466A0-4050-41D0-82BA-65510C6AC421}" srcOrd="0" destOrd="0" presId="urn:microsoft.com/office/officeart/2005/8/layout/lProcess2"/>
    <dgm:cxn modelId="{69EA786A-4ED2-4C19-A186-C46E5BBD5067}" type="presParOf" srcId="{30B466A0-4050-41D0-82BA-65510C6AC421}" destId="{7D2AD5B1-FE62-4EE6-A671-456F4FE6E874}" srcOrd="0" destOrd="0" presId="urn:microsoft.com/office/officeart/2005/8/layout/lProcess2"/>
    <dgm:cxn modelId="{41916A89-5F15-4147-A835-3CD88026B680}" type="presParOf" srcId="{2847554F-1D34-4DE7-918B-F0B4949B08D5}" destId="{7C0AE6F1-9210-4D68-8C68-CC852DAAB073}" srcOrd="5" destOrd="0" presId="urn:microsoft.com/office/officeart/2005/8/layout/lProcess2"/>
    <dgm:cxn modelId="{E2F3BCFD-51FA-4C2E-B1F7-5EA72BB884D1}" type="presParOf" srcId="{2847554F-1D34-4DE7-918B-F0B4949B08D5}" destId="{A224272D-1871-4C9A-9BC1-3CE9AEBB0804}" srcOrd="6" destOrd="0" presId="urn:microsoft.com/office/officeart/2005/8/layout/lProcess2"/>
    <dgm:cxn modelId="{EA7C03D1-8A9B-4DB7-AAD7-B10B1BFEE735}" type="presParOf" srcId="{A224272D-1871-4C9A-9BC1-3CE9AEBB0804}" destId="{7C15EF54-70AD-474D-9F06-3326E86DE64F}" srcOrd="0" destOrd="0" presId="urn:microsoft.com/office/officeart/2005/8/layout/lProcess2"/>
    <dgm:cxn modelId="{8EF34D59-94F3-4864-B6E9-5D77D6664C74}" type="presParOf" srcId="{A224272D-1871-4C9A-9BC1-3CE9AEBB0804}" destId="{CA50605E-32C9-4460-B566-98DE133B31A0}" srcOrd="1" destOrd="0" presId="urn:microsoft.com/office/officeart/2005/8/layout/lProcess2"/>
    <dgm:cxn modelId="{1B2288A0-C922-41E3-8EAE-80C2783B2AEC}" type="presParOf" srcId="{A224272D-1871-4C9A-9BC1-3CE9AEBB0804}" destId="{BF8DC30C-8A50-4437-AE95-489A87CE5890}" srcOrd="2" destOrd="0" presId="urn:microsoft.com/office/officeart/2005/8/layout/lProcess2"/>
    <dgm:cxn modelId="{10638125-4D99-4A4A-BC06-14C3CEAF5089}" type="presParOf" srcId="{BF8DC30C-8A50-4437-AE95-489A87CE5890}" destId="{CE28FB08-AF17-4A47-B355-A4769B2F1521}" srcOrd="0" destOrd="0" presId="urn:microsoft.com/office/officeart/2005/8/layout/lProcess2"/>
    <dgm:cxn modelId="{7CEB0A49-8618-441F-B8B4-5C8587DE3D1F}" type="presParOf" srcId="{CE28FB08-AF17-4A47-B355-A4769B2F1521}" destId="{BCC3052C-11C6-4E24-BFC2-73969D081CC1}"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69CF2F-21B4-40D0-AB53-A3E67CF7DB28}"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en-US"/>
        </a:p>
      </dgm:t>
    </dgm:pt>
    <dgm:pt modelId="{C3BD71ED-7E2C-482A-A02C-87B8F9FC11B3}">
      <dgm:prSet phldrT="[Text]" custT="1"/>
      <dgm:spPr/>
      <dgm:t>
        <a:bodyPr/>
        <a:lstStyle/>
        <a:p>
          <a:r>
            <a:rPr lang="en-US" sz="2400" b="1">
              <a:cs typeface="Calibri Light"/>
            </a:rPr>
            <a:t>Performance </a:t>
          </a:r>
          <a:endParaRPr lang="en-US" sz="1600">
            <a:cs typeface="Calibri Light"/>
          </a:endParaRPr>
        </a:p>
      </dgm:t>
    </dgm:pt>
    <dgm:pt modelId="{C08B13C4-38CA-4D25-BAE4-FE55131FC617}" type="parTrans" cxnId="{79105B10-C56F-49DB-AFA7-637DBA0383C6}">
      <dgm:prSet/>
      <dgm:spPr/>
      <dgm:t>
        <a:bodyPr/>
        <a:lstStyle/>
        <a:p>
          <a:endParaRPr lang="en-US"/>
        </a:p>
      </dgm:t>
    </dgm:pt>
    <dgm:pt modelId="{D2A5F899-8AE2-45E3-AE1F-2394008BBB0A}" type="sibTrans" cxnId="{79105B10-C56F-49DB-AFA7-637DBA0383C6}">
      <dgm:prSet/>
      <dgm:spPr/>
      <dgm:t>
        <a:bodyPr/>
        <a:lstStyle/>
        <a:p>
          <a:endParaRPr lang="en-US"/>
        </a:p>
      </dgm:t>
    </dgm:pt>
    <dgm:pt modelId="{8711C052-CCD3-43AE-9F92-CE4FDCB4061B}">
      <dgm:prSet phldrT="[Text]" custT="1"/>
      <dgm:spPr/>
      <dgm:t>
        <a:bodyPr/>
        <a:lstStyle/>
        <a:p>
          <a:r>
            <a:rPr lang="en-US" sz="2400" b="1">
              <a:cs typeface="Calibri Light"/>
            </a:rPr>
            <a:t>Quality</a:t>
          </a:r>
          <a:endParaRPr lang="en-US" sz="1600" b="1">
            <a:cs typeface="Calibri Light"/>
          </a:endParaRPr>
        </a:p>
      </dgm:t>
    </dgm:pt>
    <dgm:pt modelId="{AE94311E-2C06-4E6F-BB07-DD1AE91709C4}" type="parTrans" cxnId="{31B0A82D-BF71-4A77-871E-5A3BCBF37463}">
      <dgm:prSet/>
      <dgm:spPr/>
      <dgm:t>
        <a:bodyPr/>
        <a:lstStyle/>
        <a:p>
          <a:endParaRPr lang="en-US"/>
        </a:p>
      </dgm:t>
    </dgm:pt>
    <dgm:pt modelId="{EF2ABED5-0391-4B21-97FE-35EB3237F91C}" type="sibTrans" cxnId="{31B0A82D-BF71-4A77-871E-5A3BCBF37463}">
      <dgm:prSet/>
      <dgm:spPr/>
      <dgm:t>
        <a:bodyPr/>
        <a:lstStyle/>
        <a:p>
          <a:endParaRPr lang="en-US"/>
        </a:p>
      </dgm:t>
    </dgm:pt>
    <dgm:pt modelId="{DED487C5-292E-43E5-943D-88CAA15A5887}">
      <dgm:prSet phldrT="[Text]" custT="1"/>
      <dgm:spPr/>
      <dgm:t>
        <a:bodyPr/>
        <a:lstStyle/>
        <a:p>
          <a:r>
            <a:rPr lang="en-US" sz="2400" b="1" dirty="0">
              <a:cs typeface="Calibri Light"/>
            </a:rPr>
            <a:t>Cost and Schedule</a:t>
          </a:r>
          <a:endParaRPr lang="en-US" sz="1600" dirty="0">
            <a:cs typeface="Calibri Light"/>
          </a:endParaRPr>
        </a:p>
      </dgm:t>
    </dgm:pt>
    <dgm:pt modelId="{62A918C0-BD4D-4500-800D-B9498D2075B5}" type="parTrans" cxnId="{570198EE-6A91-478C-913E-42F9DFEE0CE0}">
      <dgm:prSet/>
      <dgm:spPr/>
      <dgm:t>
        <a:bodyPr/>
        <a:lstStyle/>
        <a:p>
          <a:endParaRPr lang="en-US"/>
        </a:p>
      </dgm:t>
    </dgm:pt>
    <dgm:pt modelId="{0DD0F6B3-AAFB-4AA8-BADA-D3EE3A9008FB}" type="sibTrans" cxnId="{570198EE-6A91-478C-913E-42F9DFEE0CE0}">
      <dgm:prSet/>
      <dgm:spPr/>
      <dgm:t>
        <a:bodyPr/>
        <a:lstStyle/>
        <a:p>
          <a:endParaRPr lang="en-US"/>
        </a:p>
      </dgm:t>
    </dgm:pt>
    <dgm:pt modelId="{42935769-0267-44CA-B506-C244EEA13D5C}">
      <dgm:prSet phldrT="[Text]" custT="1"/>
      <dgm:spPr/>
      <dgm:t>
        <a:bodyPr/>
        <a:lstStyle/>
        <a:p>
          <a:r>
            <a:rPr lang="en-US" sz="1800" dirty="0">
              <a:cs typeface="Calibri Light"/>
            </a:rPr>
            <a:t>The cost and schedule during the implementation process was great. Both companies figured out that suppliers impact the business, so they have several back up suppliers for when their main suppliers are down. </a:t>
          </a:r>
        </a:p>
      </dgm:t>
    </dgm:pt>
    <dgm:pt modelId="{F1775F43-FD74-4E10-9F33-97A04750F63C}" type="parTrans" cxnId="{F17E8C29-317E-4756-A761-E2BC9B6918B8}">
      <dgm:prSet/>
      <dgm:spPr/>
      <dgm:t>
        <a:bodyPr/>
        <a:lstStyle/>
        <a:p>
          <a:endParaRPr lang="en-US"/>
        </a:p>
      </dgm:t>
    </dgm:pt>
    <dgm:pt modelId="{0904B2D8-8E78-46DB-8338-9469EB4D615D}" type="sibTrans" cxnId="{F17E8C29-317E-4756-A761-E2BC9B6918B8}">
      <dgm:prSet/>
      <dgm:spPr/>
      <dgm:t>
        <a:bodyPr/>
        <a:lstStyle/>
        <a:p>
          <a:endParaRPr lang="en-US"/>
        </a:p>
      </dgm:t>
    </dgm:pt>
    <dgm:pt modelId="{F094FE8E-30A6-4084-A4EA-CE386C76F843}">
      <dgm:prSet phldrT="[Text]" custT="1"/>
      <dgm:spPr/>
      <dgm:t>
        <a:bodyPr/>
        <a:lstStyle/>
        <a:p>
          <a:r>
            <a:rPr lang="en-US" sz="1800">
              <a:cs typeface="Calibri Light"/>
            </a:rPr>
            <a:t>The quality of the product is extremely important within each company. With McDonald's there are food concerns, and with IKEA there are furniture concerns. </a:t>
          </a:r>
        </a:p>
      </dgm:t>
    </dgm:pt>
    <dgm:pt modelId="{00F68F21-8F71-4E1F-B998-2DC13A54F871}" type="parTrans" cxnId="{265099E0-BC0B-4457-B67E-4C0555AEB255}">
      <dgm:prSet/>
      <dgm:spPr/>
      <dgm:t>
        <a:bodyPr/>
        <a:lstStyle/>
        <a:p>
          <a:endParaRPr lang="en-US"/>
        </a:p>
      </dgm:t>
    </dgm:pt>
    <dgm:pt modelId="{FF4624BA-DEC7-4C97-9690-78180B576C13}" type="sibTrans" cxnId="{265099E0-BC0B-4457-B67E-4C0555AEB255}">
      <dgm:prSet/>
      <dgm:spPr/>
      <dgm:t>
        <a:bodyPr/>
        <a:lstStyle/>
        <a:p>
          <a:endParaRPr lang="en-US"/>
        </a:p>
      </dgm:t>
    </dgm:pt>
    <dgm:pt modelId="{05F704A9-0052-4409-8AF1-7E45C711DA83}">
      <dgm:prSet phldrT="[Text]" custT="1"/>
      <dgm:spPr/>
      <dgm:t>
        <a:bodyPr/>
        <a:lstStyle/>
        <a:p>
          <a:r>
            <a:rPr lang="en-US" sz="1800">
              <a:cs typeface="Calibri Light"/>
            </a:rPr>
            <a:t>Performance within these two companies have been outstanding. They both attend to their customers' needs whether they are positive or negative, providing the best customer service they can.</a:t>
          </a:r>
        </a:p>
      </dgm:t>
    </dgm:pt>
    <dgm:pt modelId="{798A46E4-C6F0-4FCC-B4C0-B8C8F79DF62C}" type="parTrans" cxnId="{0A944ED3-ACC0-4175-84FA-6443ADD3E04F}">
      <dgm:prSet/>
      <dgm:spPr/>
      <dgm:t>
        <a:bodyPr/>
        <a:lstStyle/>
        <a:p>
          <a:endParaRPr lang="en-US"/>
        </a:p>
      </dgm:t>
    </dgm:pt>
    <dgm:pt modelId="{5E9811F9-FD6B-4D13-AB38-D66C6F753385}" type="sibTrans" cxnId="{0A944ED3-ACC0-4175-84FA-6443ADD3E04F}">
      <dgm:prSet/>
      <dgm:spPr/>
      <dgm:t>
        <a:bodyPr/>
        <a:lstStyle/>
        <a:p>
          <a:endParaRPr lang="en-US"/>
        </a:p>
      </dgm:t>
    </dgm:pt>
    <dgm:pt modelId="{124B9D77-30DE-48A0-9FA3-17AC0E1F9DD6}" type="pres">
      <dgm:prSet presAssocID="{9F69CF2F-21B4-40D0-AB53-A3E67CF7DB28}" presName="theList" presStyleCnt="0">
        <dgm:presLayoutVars>
          <dgm:dir/>
          <dgm:animLvl val="lvl"/>
          <dgm:resizeHandles val="exact"/>
        </dgm:presLayoutVars>
      </dgm:prSet>
      <dgm:spPr/>
      <dgm:t>
        <a:bodyPr/>
        <a:lstStyle/>
        <a:p>
          <a:endParaRPr lang="en-US"/>
        </a:p>
      </dgm:t>
    </dgm:pt>
    <dgm:pt modelId="{F219B0C2-E2ED-4BB7-A9C5-DE0D5F028FDA}" type="pres">
      <dgm:prSet presAssocID="{DED487C5-292E-43E5-943D-88CAA15A5887}" presName="compNode" presStyleCnt="0"/>
      <dgm:spPr/>
    </dgm:pt>
    <dgm:pt modelId="{C8D4D7E2-A37B-4366-A34D-006222DF982B}" type="pres">
      <dgm:prSet presAssocID="{DED487C5-292E-43E5-943D-88CAA15A5887}" presName="aNode" presStyleLbl="bgShp" presStyleIdx="0" presStyleCnt="3"/>
      <dgm:spPr/>
      <dgm:t>
        <a:bodyPr/>
        <a:lstStyle/>
        <a:p>
          <a:endParaRPr lang="en-US"/>
        </a:p>
      </dgm:t>
    </dgm:pt>
    <dgm:pt modelId="{F187D8F3-2DF8-4BFE-8392-7C12D25492DD}" type="pres">
      <dgm:prSet presAssocID="{DED487C5-292E-43E5-943D-88CAA15A5887}" presName="textNode" presStyleLbl="bgShp" presStyleIdx="0" presStyleCnt="3"/>
      <dgm:spPr/>
      <dgm:t>
        <a:bodyPr/>
        <a:lstStyle/>
        <a:p>
          <a:endParaRPr lang="en-US"/>
        </a:p>
      </dgm:t>
    </dgm:pt>
    <dgm:pt modelId="{E44F2C38-AF9D-4DC6-97E8-30CA680CE677}" type="pres">
      <dgm:prSet presAssocID="{DED487C5-292E-43E5-943D-88CAA15A5887}" presName="compChildNode" presStyleCnt="0"/>
      <dgm:spPr/>
    </dgm:pt>
    <dgm:pt modelId="{23A8ECE7-66A0-4D0B-9A75-2220BDC33F3E}" type="pres">
      <dgm:prSet presAssocID="{DED487C5-292E-43E5-943D-88CAA15A5887}" presName="theInnerList" presStyleCnt="0"/>
      <dgm:spPr/>
    </dgm:pt>
    <dgm:pt modelId="{A1B8A6F9-C951-4C3D-87CE-5072E0A8C466}" type="pres">
      <dgm:prSet presAssocID="{42935769-0267-44CA-B506-C244EEA13D5C}" presName="childNode" presStyleLbl="node1" presStyleIdx="0" presStyleCnt="3" custScaleY="126161">
        <dgm:presLayoutVars>
          <dgm:bulletEnabled val="1"/>
        </dgm:presLayoutVars>
      </dgm:prSet>
      <dgm:spPr/>
      <dgm:t>
        <a:bodyPr/>
        <a:lstStyle/>
        <a:p>
          <a:endParaRPr lang="en-US"/>
        </a:p>
      </dgm:t>
    </dgm:pt>
    <dgm:pt modelId="{E900796E-D854-4C5B-B756-4DF8F4B92BF8}" type="pres">
      <dgm:prSet presAssocID="{DED487C5-292E-43E5-943D-88CAA15A5887}" presName="aSpace" presStyleCnt="0"/>
      <dgm:spPr/>
    </dgm:pt>
    <dgm:pt modelId="{45DC7F3E-1886-476A-8BD6-A5653263B5FA}" type="pres">
      <dgm:prSet presAssocID="{8711C052-CCD3-43AE-9F92-CE4FDCB4061B}" presName="compNode" presStyleCnt="0"/>
      <dgm:spPr/>
    </dgm:pt>
    <dgm:pt modelId="{AAFFB38E-C3EA-4713-B47E-2B6E5B0478A7}" type="pres">
      <dgm:prSet presAssocID="{8711C052-CCD3-43AE-9F92-CE4FDCB4061B}" presName="aNode" presStyleLbl="bgShp" presStyleIdx="1" presStyleCnt="3"/>
      <dgm:spPr/>
      <dgm:t>
        <a:bodyPr/>
        <a:lstStyle/>
        <a:p>
          <a:endParaRPr lang="en-US"/>
        </a:p>
      </dgm:t>
    </dgm:pt>
    <dgm:pt modelId="{E1FC9A4B-00DB-4441-90AA-16CD2FD18671}" type="pres">
      <dgm:prSet presAssocID="{8711C052-CCD3-43AE-9F92-CE4FDCB4061B}" presName="textNode" presStyleLbl="bgShp" presStyleIdx="1" presStyleCnt="3"/>
      <dgm:spPr/>
      <dgm:t>
        <a:bodyPr/>
        <a:lstStyle/>
        <a:p>
          <a:endParaRPr lang="en-US"/>
        </a:p>
      </dgm:t>
    </dgm:pt>
    <dgm:pt modelId="{DEB91089-209C-4E61-A4D0-F1BE6B4DE8FA}" type="pres">
      <dgm:prSet presAssocID="{8711C052-CCD3-43AE-9F92-CE4FDCB4061B}" presName="compChildNode" presStyleCnt="0"/>
      <dgm:spPr/>
    </dgm:pt>
    <dgm:pt modelId="{5C89A73A-10B4-4ABE-99B0-898BFDB208A8}" type="pres">
      <dgm:prSet presAssocID="{8711C052-CCD3-43AE-9F92-CE4FDCB4061B}" presName="theInnerList" presStyleCnt="0"/>
      <dgm:spPr/>
    </dgm:pt>
    <dgm:pt modelId="{FEE2D100-14F5-4B22-8300-A1848601BD61}" type="pres">
      <dgm:prSet presAssocID="{F094FE8E-30A6-4084-A4EA-CE386C76F843}" presName="childNode" presStyleLbl="node1" presStyleIdx="1" presStyleCnt="3" custScaleY="126161">
        <dgm:presLayoutVars>
          <dgm:bulletEnabled val="1"/>
        </dgm:presLayoutVars>
      </dgm:prSet>
      <dgm:spPr/>
      <dgm:t>
        <a:bodyPr/>
        <a:lstStyle/>
        <a:p>
          <a:endParaRPr lang="en-US"/>
        </a:p>
      </dgm:t>
    </dgm:pt>
    <dgm:pt modelId="{4E6934AD-08AD-464F-B0B1-34EA11A660C9}" type="pres">
      <dgm:prSet presAssocID="{8711C052-CCD3-43AE-9F92-CE4FDCB4061B}" presName="aSpace" presStyleCnt="0"/>
      <dgm:spPr/>
    </dgm:pt>
    <dgm:pt modelId="{BEB41E06-0B5B-4EE7-8EA4-860CA44371E2}" type="pres">
      <dgm:prSet presAssocID="{C3BD71ED-7E2C-482A-A02C-87B8F9FC11B3}" presName="compNode" presStyleCnt="0"/>
      <dgm:spPr/>
    </dgm:pt>
    <dgm:pt modelId="{82F2A1B8-542E-4DE4-BDEB-288424F51514}" type="pres">
      <dgm:prSet presAssocID="{C3BD71ED-7E2C-482A-A02C-87B8F9FC11B3}" presName="aNode" presStyleLbl="bgShp" presStyleIdx="2" presStyleCnt="3"/>
      <dgm:spPr/>
      <dgm:t>
        <a:bodyPr/>
        <a:lstStyle/>
        <a:p>
          <a:endParaRPr lang="en-US"/>
        </a:p>
      </dgm:t>
    </dgm:pt>
    <dgm:pt modelId="{E1539855-41B6-46C3-856D-35DF06E618E1}" type="pres">
      <dgm:prSet presAssocID="{C3BD71ED-7E2C-482A-A02C-87B8F9FC11B3}" presName="textNode" presStyleLbl="bgShp" presStyleIdx="2" presStyleCnt="3"/>
      <dgm:spPr/>
      <dgm:t>
        <a:bodyPr/>
        <a:lstStyle/>
        <a:p>
          <a:endParaRPr lang="en-US"/>
        </a:p>
      </dgm:t>
    </dgm:pt>
    <dgm:pt modelId="{25559F48-98C6-4815-A8B5-8802BD8FD705}" type="pres">
      <dgm:prSet presAssocID="{C3BD71ED-7E2C-482A-A02C-87B8F9FC11B3}" presName="compChildNode" presStyleCnt="0"/>
      <dgm:spPr/>
    </dgm:pt>
    <dgm:pt modelId="{92C92367-D752-47AD-8CD6-546CDD0DAB98}" type="pres">
      <dgm:prSet presAssocID="{C3BD71ED-7E2C-482A-A02C-87B8F9FC11B3}" presName="theInnerList" presStyleCnt="0"/>
      <dgm:spPr/>
    </dgm:pt>
    <dgm:pt modelId="{0CBDCBB6-DB6E-46C1-BA29-FAF93FEEE8CF}" type="pres">
      <dgm:prSet presAssocID="{05F704A9-0052-4409-8AF1-7E45C711DA83}" presName="childNode" presStyleLbl="node1" presStyleIdx="2" presStyleCnt="3" custScaleY="126161">
        <dgm:presLayoutVars>
          <dgm:bulletEnabled val="1"/>
        </dgm:presLayoutVars>
      </dgm:prSet>
      <dgm:spPr/>
      <dgm:t>
        <a:bodyPr/>
        <a:lstStyle/>
        <a:p>
          <a:endParaRPr lang="en-US"/>
        </a:p>
      </dgm:t>
    </dgm:pt>
  </dgm:ptLst>
  <dgm:cxnLst>
    <dgm:cxn modelId="{822AA1AE-1A4A-46D4-B496-25F55831B62C}" type="presOf" srcId="{DED487C5-292E-43E5-943D-88CAA15A5887}" destId="{F187D8F3-2DF8-4BFE-8392-7C12D25492DD}" srcOrd="1" destOrd="0" presId="urn:microsoft.com/office/officeart/2005/8/layout/lProcess2"/>
    <dgm:cxn modelId="{49DA8F16-5E3A-4060-ADE9-08D8BFAC59E0}" type="presOf" srcId="{DED487C5-292E-43E5-943D-88CAA15A5887}" destId="{C8D4D7E2-A37B-4366-A34D-006222DF982B}" srcOrd="0" destOrd="0" presId="urn:microsoft.com/office/officeart/2005/8/layout/lProcess2"/>
    <dgm:cxn modelId="{D6C5A487-51EA-40D1-A29B-B570DA54C87E}" type="presOf" srcId="{8711C052-CCD3-43AE-9F92-CE4FDCB4061B}" destId="{AAFFB38E-C3EA-4713-B47E-2B6E5B0478A7}" srcOrd="0" destOrd="0" presId="urn:microsoft.com/office/officeart/2005/8/layout/lProcess2"/>
    <dgm:cxn modelId="{A7F90DD3-1C5F-499E-82AC-C63BED8413A7}" type="presOf" srcId="{C3BD71ED-7E2C-482A-A02C-87B8F9FC11B3}" destId="{E1539855-41B6-46C3-856D-35DF06E618E1}" srcOrd="1" destOrd="0" presId="urn:microsoft.com/office/officeart/2005/8/layout/lProcess2"/>
    <dgm:cxn modelId="{31B0A82D-BF71-4A77-871E-5A3BCBF37463}" srcId="{9F69CF2F-21B4-40D0-AB53-A3E67CF7DB28}" destId="{8711C052-CCD3-43AE-9F92-CE4FDCB4061B}" srcOrd="1" destOrd="0" parTransId="{AE94311E-2C06-4E6F-BB07-DD1AE91709C4}" sibTransId="{EF2ABED5-0391-4B21-97FE-35EB3237F91C}"/>
    <dgm:cxn modelId="{0A944ED3-ACC0-4175-84FA-6443ADD3E04F}" srcId="{C3BD71ED-7E2C-482A-A02C-87B8F9FC11B3}" destId="{05F704A9-0052-4409-8AF1-7E45C711DA83}" srcOrd="0" destOrd="0" parTransId="{798A46E4-C6F0-4FCC-B4C0-B8C8F79DF62C}" sibTransId="{5E9811F9-FD6B-4D13-AB38-D66C6F753385}"/>
    <dgm:cxn modelId="{570198EE-6A91-478C-913E-42F9DFEE0CE0}" srcId="{9F69CF2F-21B4-40D0-AB53-A3E67CF7DB28}" destId="{DED487C5-292E-43E5-943D-88CAA15A5887}" srcOrd="0" destOrd="0" parTransId="{62A918C0-BD4D-4500-800D-B9498D2075B5}" sibTransId="{0DD0F6B3-AAFB-4AA8-BADA-D3EE3A9008FB}"/>
    <dgm:cxn modelId="{7B2489C0-28C0-44EC-92BC-F52F110AC247}" type="presOf" srcId="{9F69CF2F-21B4-40D0-AB53-A3E67CF7DB28}" destId="{124B9D77-30DE-48A0-9FA3-17AC0E1F9DD6}" srcOrd="0" destOrd="0" presId="urn:microsoft.com/office/officeart/2005/8/layout/lProcess2"/>
    <dgm:cxn modelId="{D109C535-4FFC-4378-9A0F-CE75AA2F0095}" type="presOf" srcId="{F094FE8E-30A6-4084-A4EA-CE386C76F843}" destId="{FEE2D100-14F5-4B22-8300-A1848601BD61}" srcOrd="0" destOrd="0" presId="urn:microsoft.com/office/officeart/2005/8/layout/lProcess2"/>
    <dgm:cxn modelId="{F36803BE-85E9-4F67-A1AB-1C7C776023FB}" type="presOf" srcId="{8711C052-CCD3-43AE-9F92-CE4FDCB4061B}" destId="{E1FC9A4B-00DB-4441-90AA-16CD2FD18671}" srcOrd="1" destOrd="0" presId="urn:microsoft.com/office/officeart/2005/8/layout/lProcess2"/>
    <dgm:cxn modelId="{F17E8C29-317E-4756-A761-E2BC9B6918B8}" srcId="{DED487C5-292E-43E5-943D-88CAA15A5887}" destId="{42935769-0267-44CA-B506-C244EEA13D5C}" srcOrd="0" destOrd="0" parTransId="{F1775F43-FD74-4E10-9F33-97A04750F63C}" sibTransId="{0904B2D8-8E78-46DB-8338-9469EB4D615D}"/>
    <dgm:cxn modelId="{1F24F37F-680D-47BA-B0DB-E9B10D36016A}" type="presOf" srcId="{42935769-0267-44CA-B506-C244EEA13D5C}" destId="{A1B8A6F9-C951-4C3D-87CE-5072E0A8C466}" srcOrd="0" destOrd="0" presId="urn:microsoft.com/office/officeart/2005/8/layout/lProcess2"/>
    <dgm:cxn modelId="{58DA4FEB-8B94-4E23-B5A9-A7B4CFEC6908}" type="presOf" srcId="{05F704A9-0052-4409-8AF1-7E45C711DA83}" destId="{0CBDCBB6-DB6E-46C1-BA29-FAF93FEEE8CF}" srcOrd="0" destOrd="0" presId="urn:microsoft.com/office/officeart/2005/8/layout/lProcess2"/>
    <dgm:cxn modelId="{265099E0-BC0B-4457-B67E-4C0555AEB255}" srcId="{8711C052-CCD3-43AE-9F92-CE4FDCB4061B}" destId="{F094FE8E-30A6-4084-A4EA-CE386C76F843}" srcOrd="0" destOrd="0" parTransId="{00F68F21-8F71-4E1F-B998-2DC13A54F871}" sibTransId="{FF4624BA-DEC7-4C97-9690-78180B576C13}"/>
    <dgm:cxn modelId="{F185F3FB-33F6-4F23-938A-9AF59422178C}" type="presOf" srcId="{C3BD71ED-7E2C-482A-A02C-87B8F9FC11B3}" destId="{82F2A1B8-542E-4DE4-BDEB-288424F51514}" srcOrd="0" destOrd="0" presId="urn:microsoft.com/office/officeart/2005/8/layout/lProcess2"/>
    <dgm:cxn modelId="{79105B10-C56F-49DB-AFA7-637DBA0383C6}" srcId="{9F69CF2F-21B4-40D0-AB53-A3E67CF7DB28}" destId="{C3BD71ED-7E2C-482A-A02C-87B8F9FC11B3}" srcOrd="2" destOrd="0" parTransId="{C08B13C4-38CA-4D25-BAE4-FE55131FC617}" sibTransId="{D2A5F899-8AE2-45E3-AE1F-2394008BBB0A}"/>
    <dgm:cxn modelId="{A8D7017A-5041-40B7-9CF3-863B45BBF7B0}" type="presParOf" srcId="{124B9D77-30DE-48A0-9FA3-17AC0E1F9DD6}" destId="{F219B0C2-E2ED-4BB7-A9C5-DE0D5F028FDA}" srcOrd="0" destOrd="0" presId="urn:microsoft.com/office/officeart/2005/8/layout/lProcess2"/>
    <dgm:cxn modelId="{E87020E8-E174-4E34-A740-8CA13380201B}" type="presParOf" srcId="{F219B0C2-E2ED-4BB7-A9C5-DE0D5F028FDA}" destId="{C8D4D7E2-A37B-4366-A34D-006222DF982B}" srcOrd="0" destOrd="0" presId="urn:microsoft.com/office/officeart/2005/8/layout/lProcess2"/>
    <dgm:cxn modelId="{97B289CB-95FF-4933-889F-2BA4A69ED678}" type="presParOf" srcId="{F219B0C2-E2ED-4BB7-A9C5-DE0D5F028FDA}" destId="{F187D8F3-2DF8-4BFE-8392-7C12D25492DD}" srcOrd="1" destOrd="0" presId="urn:microsoft.com/office/officeart/2005/8/layout/lProcess2"/>
    <dgm:cxn modelId="{38B11511-1866-40E0-A164-E67D127E30A3}" type="presParOf" srcId="{F219B0C2-E2ED-4BB7-A9C5-DE0D5F028FDA}" destId="{E44F2C38-AF9D-4DC6-97E8-30CA680CE677}" srcOrd="2" destOrd="0" presId="urn:microsoft.com/office/officeart/2005/8/layout/lProcess2"/>
    <dgm:cxn modelId="{6EDC16DF-7FC1-4592-8578-48DC66194460}" type="presParOf" srcId="{E44F2C38-AF9D-4DC6-97E8-30CA680CE677}" destId="{23A8ECE7-66A0-4D0B-9A75-2220BDC33F3E}" srcOrd="0" destOrd="0" presId="urn:microsoft.com/office/officeart/2005/8/layout/lProcess2"/>
    <dgm:cxn modelId="{C131AA52-1EE0-47C4-B969-0E8B6746B3C3}" type="presParOf" srcId="{23A8ECE7-66A0-4D0B-9A75-2220BDC33F3E}" destId="{A1B8A6F9-C951-4C3D-87CE-5072E0A8C466}" srcOrd="0" destOrd="0" presId="urn:microsoft.com/office/officeart/2005/8/layout/lProcess2"/>
    <dgm:cxn modelId="{12D30BD5-FA05-4F4F-AA32-EE76C9142578}" type="presParOf" srcId="{124B9D77-30DE-48A0-9FA3-17AC0E1F9DD6}" destId="{E900796E-D854-4C5B-B756-4DF8F4B92BF8}" srcOrd="1" destOrd="0" presId="urn:microsoft.com/office/officeart/2005/8/layout/lProcess2"/>
    <dgm:cxn modelId="{D2D49305-187E-43BB-8E44-714159AB23B2}" type="presParOf" srcId="{124B9D77-30DE-48A0-9FA3-17AC0E1F9DD6}" destId="{45DC7F3E-1886-476A-8BD6-A5653263B5FA}" srcOrd="2" destOrd="0" presId="urn:microsoft.com/office/officeart/2005/8/layout/lProcess2"/>
    <dgm:cxn modelId="{E544E956-73C2-491F-9529-B5F4B0147C58}" type="presParOf" srcId="{45DC7F3E-1886-476A-8BD6-A5653263B5FA}" destId="{AAFFB38E-C3EA-4713-B47E-2B6E5B0478A7}" srcOrd="0" destOrd="0" presId="urn:microsoft.com/office/officeart/2005/8/layout/lProcess2"/>
    <dgm:cxn modelId="{98E429F2-07F0-4D45-B2DF-B4BFD60B7538}" type="presParOf" srcId="{45DC7F3E-1886-476A-8BD6-A5653263B5FA}" destId="{E1FC9A4B-00DB-4441-90AA-16CD2FD18671}" srcOrd="1" destOrd="0" presId="urn:microsoft.com/office/officeart/2005/8/layout/lProcess2"/>
    <dgm:cxn modelId="{C7B25784-36E6-4DAD-B695-EAC25B3960A5}" type="presParOf" srcId="{45DC7F3E-1886-476A-8BD6-A5653263B5FA}" destId="{DEB91089-209C-4E61-A4D0-F1BE6B4DE8FA}" srcOrd="2" destOrd="0" presId="urn:microsoft.com/office/officeart/2005/8/layout/lProcess2"/>
    <dgm:cxn modelId="{100244E2-9BEB-44A8-94D7-94A1BAB9FF82}" type="presParOf" srcId="{DEB91089-209C-4E61-A4D0-F1BE6B4DE8FA}" destId="{5C89A73A-10B4-4ABE-99B0-898BFDB208A8}" srcOrd="0" destOrd="0" presId="urn:microsoft.com/office/officeart/2005/8/layout/lProcess2"/>
    <dgm:cxn modelId="{7A78951A-AD77-439D-9D0D-C00322D7F910}" type="presParOf" srcId="{5C89A73A-10B4-4ABE-99B0-898BFDB208A8}" destId="{FEE2D100-14F5-4B22-8300-A1848601BD61}" srcOrd="0" destOrd="0" presId="urn:microsoft.com/office/officeart/2005/8/layout/lProcess2"/>
    <dgm:cxn modelId="{8EC00A61-B9FE-4B76-A2FD-A88D0B577EAD}" type="presParOf" srcId="{124B9D77-30DE-48A0-9FA3-17AC0E1F9DD6}" destId="{4E6934AD-08AD-464F-B0B1-34EA11A660C9}" srcOrd="3" destOrd="0" presId="urn:microsoft.com/office/officeart/2005/8/layout/lProcess2"/>
    <dgm:cxn modelId="{DB85E0AF-9BA6-4BE9-B0B6-4500E96060BD}" type="presParOf" srcId="{124B9D77-30DE-48A0-9FA3-17AC0E1F9DD6}" destId="{BEB41E06-0B5B-4EE7-8EA4-860CA44371E2}" srcOrd="4" destOrd="0" presId="urn:microsoft.com/office/officeart/2005/8/layout/lProcess2"/>
    <dgm:cxn modelId="{4CCC1BCD-1B58-4E31-A17D-5A4D742A8953}" type="presParOf" srcId="{BEB41E06-0B5B-4EE7-8EA4-860CA44371E2}" destId="{82F2A1B8-542E-4DE4-BDEB-288424F51514}" srcOrd="0" destOrd="0" presId="urn:microsoft.com/office/officeart/2005/8/layout/lProcess2"/>
    <dgm:cxn modelId="{E0923A6C-6D9B-4D16-BE91-C39A03D1C72B}" type="presParOf" srcId="{BEB41E06-0B5B-4EE7-8EA4-860CA44371E2}" destId="{E1539855-41B6-46C3-856D-35DF06E618E1}" srcOrd="1" destOrd="0" presId="urn:microsoft.com/office/officeart/2005/8/layout/lProcess2"/>
    <dgm:cxn modelId="{2167168D-81CA-45F4-B45B-A5763990A863}" type="presParOf" srcId="{BEB41E06-0B5B-4EE7-8EA4-860CA44371E2}" destId="{25559F48-98C6-4815-A8B5-8802BD8FD705}" srcOrd="2" destOrd="0" presId="urn:microsoft.com/office/officeart/2005/8/layout/lProcess2"/>
    <dgm:cxn modelId="{90C58B50-D650-4C13-8760-AE96ACDE4DBC}" type="presParOf" srcId="{25559F48-98C6-4815-A8B5-8802BD8FD705}" destId="{92C92367-D752-47AD-8CD6-546CDD0DAB98}" srcOrd="0" destOrd="0" presId="urn:microsoft.com/office/officeart/2005/8/layout/lProcess2"/>
    <dgm:cxn modelId="{0F47AD4F-7D90-42FB-B028-C270B818541B}" type="presParOf" srcId="{92C92367-D752-47AD-8CD6-546CDD0DAB98}" destId="{0CBDCBB6-DB6E-46C1-BA29-FAF93FEEE8C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B1593FF-BD96-4EB7-9EDD-6D64A8591C13}"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en-US"/>
        </a:p>
      </dgm:t>
    </dgm:pt>
    <dgm:pt modelId="{21F93838-0AB3-41A5-9586-B73595594A39}">
      <dgm:prSet phldrT="[Text]"/>
      <dgm:spPr/>
      <dgm:t>
        <a:bodyPr/>
        <a:lstStyle/>
        <a:p>
          <a:r>
            <a:rPr lang="en-US" b="1">
              <a:cs typeface="Calibri Light"/>
            </a:rPr>
            <a:t>Strategy and planning</a:t>
          </a:r>
          <a:endParaRPr lang="en-US">
            <a:cs typeface="Calibri Light"/>
          </a:endParaRPr>
        </a:p>
      </dgm:t>
    </dgm:pt>
    <dgm:pt modelId="{E9B4AB7E-BAB4-4E36-9BF2-74235A7BF314}" type="parTrans" cxnId="{A7633845-E4AD-42B4-847C-1E5128B175F5}">
      <dgm:prSet/>
      <dgm:spPr/>
      <dgm:t>
        <a:bodyPr/>
        <a:lstStyle/>
        <a:p>
          <a:endParaRPr lang="en-US"/>
        </a:p>
      </dgm:t>
    </dgm:pt>
    <dgm:pt modelId="{9431B7A4-2B90-4113-A81B-FC08FE74E6F1}" type="sibTrans" cxnId="{A7633845-E4AD-42B4-847C-1E5128B175F5}">
      <dgm:prSet/>
      <dgm:spPr/>
      <dgm:t>
        <a:bodyPr/>
        <a:lstStyle/>
        <a:p>
          <a:endParaRPr lang="en-US"/>
        </a:p>
      </dgm:t>
    </dgm:pt>
    <dgm:pt modelId="{686A1345-FD0F-4B2C-8CCA-229AF63B03FE}">
      <dgm:prSet phldrT="[Text]"/>
      <dgm:spPr/>
      <dgm:t>
        <a:bodyPr/>
        <a:lstStyle/>
        <a:p>
          <a:r>
            <a:rPr lang="en-US" b="1">
              <a:cs typeface="Calibri Light"/>
            </a:rPr>
            <a:t>Analysis</a:t>
          </a:r>
          <a:endParaRPr lang="en-US">
            <a:cs typeface="Calibri Light"/>
          </a:endParaRPr>
        </a:p>
      </dgm:t>
    </dgm:pt>
    <dgm:pt modelId="{D9753CE1-2910-4C04-B53F-E02465D9B92B}" type="parTrans" cxnId="{048AAA3F-C0AF-451D-A5A4-274039304D29}">
      <dgm:prSet/>
      <dgm:spPr/>
      <dgm:t>
        <a:bodyPr/>
        <a:lstStyle/>
        <a:p>
          <a:endParaRPr lang="en-US"/>
        </a:p>
      </dgm:t>
    </dgm:pt>
    <dgm:pt modelId="{892EEEA8-EE81-4585-BF41-9F45C93E5071}" type="sibTrans" cxnId="{048AAA3F-C0AF-451D-A5A4-274039304D29}">
      <dgm:prSet/>
      <dgm:spPr/>
      <dgm:t>
        <a:bodyPr/>
        <a:lstStyle/>
        <a:p>
          <a:endParaRPr lang="en-US"/>
        </a:p>
      </dgm:t>
    </dgm:pt>
    <dgm:pt modelId="{680D455E-F655-4AEB-A6EE-E1EB867FD95F}">
      <dgm:prSet phldrT="[Text]"/>
      <dgm:spPr/>
      <dgm:t>
        <a:bodyPr/>
        <a:lstStyle/>
        <a:p>
          <a:r>
            <a:rPr lang="en-US" b="1">
              <a:cs typeface="Calibri Light"/>
            </a:rPr>
            <a:t>Execution</a:t>
          </a:r>
          <a:endParaRPr lang="en-US" sz="2600" b="1">
            <a:cs typeface="Calibri Light"/>
          </a:endParaRPr>
        </a:p>
      </dgm:t>
    </dgm:pt>
    <dgm:pt modelId="{66F63EC9-8A1C-4ABE-8145-DCB61A588D47}" type="parTrans" cxnId="{7D5C2484-0B2D-4E23-BEF6-8DEB11388028}">
      <dgm:prSet/>
      <dgm:spPr/>
      <dgm:t>
        <a:bodyPr/>
        <a:lstStyle/>
        <a:p>
          <a:endParaRPr lang="en-US"/>
        </a:p>
      </dgm:t>
    </dgm:pt>
    <dgm:pt modelId="{BF386B16-2B57-4071-9F6E-58DC1E550DB0}" type="sibTrans" cxnId="{7D5C2484-0B2D-4E23-BEF6-8DEB11388028}">
      <dgm:prSet/>
      <dgm:spPr/>
      <dgm:t>
        <a:bodyPr/>
        <a:lstStyle/>
        <a:p>
          <a:endParaRPr lang="en-US"/>
        </a:p>
      </dgm:t>
    </dgm:pt>
    <dgm:pt modelId="{9745274B-2143-4D7F-9429-B12588C318AD}">
      <dgm:prSet phldrT="[Text]"/>
      <dgm:spPr/>
      <dgm:t>
        <a:bodyPr/>
        <a:lstStyle/>
        <a:p>
          <a:r>
            <a:rPr lang="en-US" b="1">
              <a:cs typeface="Calibri Light"/>
            </a:rPr>
            <a:t>Demand and supply management</a:t>
          </a:r>
          <a:endParaRPr lang="en-US">
            <a:cs typeface="Calibri Light"/>
          </a:endParaRPr>
        </a:p>
      </dgm:t>
    </dgm:pt>
    <dgm:pt modelId="{584E1732-D3BD-4603-A6E8-1E79D962B663}" type="parTrans" cxnId="{D5E26FD0-64A3-4739-98F4-16C4D6E28D7F}">
      <dgm:prSet/>
      <dgm:spPr/>
      <dgm:t>
        <a:bodyPr/>
        <a:lstStyle/>
        <a:p>
          <a:endParaRPr lang="en-US"/>
        </a:p>
      </dgm:t>
    </dgm:pt>
    <dgm:pt modelId="{5D48BFB5-612B-4472-A5B1-F6D5EB9BB27F}" type="sibTrans" cxnId="{D5E26FD0-64A3-4739-98F4-16C4D6E28D7F}">
      <dgm:prSet/>
      <dgm:spPr/>
      <dgm:t>
        <a:bodyPr/>
        <a:lstStyle/>
        <a:p>
          <a:endParaRPr lang="en-US"/>
        </a:p>
      </dgm:t>
    </dgm:pt>
    <dgm:pt modelId="{FB599C29-117D-48BA-8BF8-36495BDF2891}">
      <dgm:prSet phldrT="[Text]"/>
      <dgm:spPr/>
      <dgm:t>
        <a:bodyPr/>
        <a:lstStyle/>
        <a:p>
          <a:r>
            <a:rPr lang="en-US" sz="2600">
              <a:cs typeface="Calibri Light"/>
            </a:rPr>
            <a:t>Setting the ground rules for the collaborative relationship.</a:t>
          </a:r>
        </a:p>
      </dgm:t>
    </dgm:pt>
    <dgm:pt modelId="{E76F505A-09E1-49C9-8038-80960085FBB1}" type="parTrans" cxnId="{F35914CE-7BD2-4EF0-9D6F-E59F95E0312A}">
      <dgm:prSet/>
      <dgm:spPr/>
      <dgm:t>
        <a:bodyPr/>
        <a:lstStyle/>
        <a:p>
          <a:endParaRPr lang="en-US"/>
        </a:p>
      </dgm:t>
    </dgm:pt>
    <dgm:pt modelId="{E6F23E55-2DFF-4D1C-A07B-B9788F78DC33}" type="sibTrans" cxnId="{F35914CE-7BD2-4EF0-9D6F-E59F95E0312A}">
      <dgm:prSet/>
      <dgm:spPr/>
      <dgm:t>
        <a:bodyPr/>
        <a:lstStyle/>
        <a:p>
          <a:endParaRPr lang="en-US"/>
        </a:p>
      </dgm:t>
    </dgm:pt>
    <dgm:pt modelId="{821CF34E-EBF4-4BE9-AA16-FDEEF0C9BA4F}">
      <dgm:prSet phldrT="[Text]"/>
      <dgm:spPr/>
      <dgm:t>
        <a:bodyPr/>
        <a:lstStyle/>
        <a:p>
          <a:r>
            <a:rPr lang="en-US" sz="2600">
              <a:cs typeface="Calibri Light"/>
            </a:rPr>
            <a:t>Forecasting consumer demand, order and shipment requirements over the planning horizon.</a:t>
          </a:r>
        </a:p>
      </dgm:t>
    </dgm:pt>
    <dgm:pt modelId="{8CD1CAC7-F19E-4C52-8950-0051E6357A1D}" type="parTrans" cxnId="{C6A28B7C-8182-4982-AF69-D52B15CECB85}">
      <dgm:prSet/>
      <dgm:spPr/>
      <dgm:t>
        <a:bodyPr/>
        <a:lstStyle/>
        <a:p>
          <a:endParaRPr lang="en-US"/>
        </a:p>
      </dgm:t>
    </dgm:pt>
    <dgm:pt modelId="{28B19F20-52A5-47D5-B986-EA2A1E2B7082}" type="sibTrans" cxnId="{C6A28B7C-8182-4982-AF69-D52B15CECB85}">
      <dgm:prSet/>
      <dgm:spPr/>
      <dgm:t>
        <a:bodyPr/>
        <a:lstStyle/>
        <a:p>
          <a:endParaRPr lang="en-US"/>
        </a:p>
      </dgm:t>
    </dgm:pt>
    <dgm:pt modelId="{0DB2CBC0-6105-4F5A-A5BB-7B98A28538A7}">
      <dgm:prSet phldrT="[Text]"/>
      <dgm:spPr/>
      <dgm:t>
        <a:bodyPr/>
        <a:lstStyle/>
        <a:p>
          <a:r>
            <a:rPr lang="en-US" sz="2600">
              <a:cs typeface="Calibri Light"/>
            </a:rPr>
            <a:t>Performing activities collaborative planning, forecasting, and replenishment.</a:t>
          </a:r>
        </a:p>
      </dgm:t>
    </dgm:pt>
    <dgm:pt modelId="{CFD355A0-A6E2-4A36-8C27-066C7B0AECCB}" type="parTrans" cxnId="{7780DE9C-DBEE-4A9C-A903-17E5A51461E8}">
      <dgm:prSet/>
      <dgm:spPr/>
      <dgm:t>
        <a:bodyPr/>
        <a:lstStyle/>
        <a:p>
          <a:endParaRPr lang="en-US"/>
        </a:p>
      </dgm:t>
    </dgm:pt>
    <dgm:pt modelId="{86F34C8E-E613-40AC-914E-23FD1E93CC6E}" type="sibTrans" cxnId="{7780DE9C-DBEE-4A9C-A903-17E5A51461E8}">
      <dgm:prSet/>
      <dgm:spPr/>
      <dgm:t>
        <a:bodyPr/>
        <a:lstStyle/>
        <a:p>
          <a:endParaRPr lang="en-US"/>
        </a:p>
      </dgm:t>
    </dgm:pt>
    <dgm:pt modelId="{3F6B8A18-9E55-4D18-A297-1B8B87E0B81D}">
      <dgm:prSet phldrT="[Text]"/>
      <dgm:spPr/>
      <dgm:t>
        <a:bodyPr/>
        <a:lstStyle/>
        <a:p>
          <a:r>
            <a:rPr lang="en-US" sz="2600">
              <a:cs typeface="Calibri Light"/>
            </a:rPr>
            <a:t>Monitoring outcomes of planning and execution, assessing results.</a:t>
          </a:r>
        </a:p>
      </dgm:t>
    </dgm:pt>
    <dgm:pt modelId="{888E278E-958B-4255-B06D-F31AAEF57980}" type="parTrans" cxnId="{B36E9E0B-297D-47D2-A4DE-003BA090416B}">
      <dgm:prSet/>
      <dgm:spPr/>
      <dgm:t>
        <a:bodyPr/>
        <a:lstStyle/>
        <a:p>
          <a:endParaRPr lang="en-US"/>
        </a:p>
      </dgm:t>
    </dgm:pt>
    <dgm:pt modelId="{0CCC833A-BEF6-4B40-A0AE-A852CE525698}" type="sibTrans" cxnId="{B36E9E0B-297D-47D2-A4DE-003BA090416B}">
      <dgm:prSet/>
      <dgm:spPr/>
      <dgm:t>
        <a:bodyPr/>
        <a:lstStyle/>
        <a:p>
          <a:endParaRPr lang="en-US"/>
        </a:p>
      </dgm:t>
    </dgm:pt>
    <dgm:pt modelId="{BBD1F7A2-4690-425A-A4C2-6718843361FB}" type="pres">
      <dgm:prSet presAssocID="{2B1593FF-BD96-4EB7-9EDD-6D64A8591C13}" presName="Name0" presStyleCnt="0">
        <dgm:presLayoutVars>
          <dgm:dir/>
          <dgm:animLvl val="lvl"/>
          <dgm:resizeHandles val="exact"/>
        </dgm:presLayoutVars>
      </dgm:prSet>
      <dgm:spPr/>
      <dgm:t>
        <a:bodyPr/>
        <a:lstStyle/>
        <a:p>
          <a:endParaRPr lang="en-US"/>
        </a:p>
      </dgm:t>
    </dgm:pt>
    <dgm:pt modelId="{33784523-9C5C-40FB-B6D9-BD97629C8DF2}" type="pres">
      <dgm:prSet presAssocID="{21F93838-0AB3-41A5-9586-B73595594A39}" presName="composite" presStyleCnt="0"/>
      <dgm:spPr/>
    </dgm:pt>
    <dgm:pt modelId="{DF6608DF-117E-4037-B69A-FD7A382D9EA8}" type="pres">
      <dgm:prSet presAssocID="{21F93838-0AB3-41A5-9586-B73595594A39}" presName="parTx" presStyleLbl="alignNode1" presStyleIdx="0" presStyleCnt="4">
        <dgm:presLayoutVars>
          <dgm:chMax val="0"/>
          <dgm:chPref val="0"/>
          <dgm:bulletEnabled val="1"/>
        </dgm:presLayoutVars>
      </dgm:prSet>
      <dgm:spPr/>
      <dgm:t>
        <a:bodyPr/>
        <a:lstStyle/>
        <a:p>
          <a:endParaRPr lang="en-US"/>
        </a:p>
      </dgm:t>
    </dgm:pt>
    <dgm:pt modelId="{43701C7C-6E38-4A9E-937A-9291FCB053EF}" type="pres">
      <dgm:prSet presAssocID="{21F93838-0AB3-41A5-9586-B73595594A39}" presName="desTx" presStyleLbl="alignAccFollowNode1" presStyleIdx="0" presStyleCnt="4">
        <dgm:presLayoutVars>
          <dgm:bulletEnabled val="1"/>
        </dgm:presLayoutVars>
      </dgm:prSet>
      <dgm:spPr/>
      <dgm:t>
        <a:bodyPr/>
        <a:lstStyle/>
        <a:p>
          <a:endParaRPr lang="en-US"/>
        </a:p>
      </dgm:t>
    </dgm:pt>
    <dgm:pt modelId="{ED04FCB4-E868-4D4D-B0BA-AE0D5EC5DCEB}" type="pres">
      <dgm:prSet presAssocID="{9431B7A4-2B90-4113-A81B-FC08FE74E6F1}" presName="space" presStyleCnt="0"/>
      <dgm:spPr/>
    </dgm:pt>
    <dgm:pt modelId="{3A249BB3-DB98-4579-8223-162D2E30B248}" type="pres">
      <dgm:prSet presAssocID="{9745274B-2143-4D7F-9429-B12588C318AD}" presName="composite" presStyleCnt="0"/>
      <dgm:spPr/>
    </dgm:pt>
    <dgm:pt modelId="{0B4B11D8-2AC8-4C51-8191-84DCA3F29ADA}" type="pres">
      <dgm:prSet presAssocID="{9745274B-2143-4D7F-9429-B12588C318AD}" presName="parTx" presStyleLbl="alignNode1" presStyleIdx="1" presStyleCnt="4">
        <dgm:presLayoutVars>
          <dgm:chMax val="0"/>
          <dgm:chPref val="0"/>
          <dgm:bulletEnabled val="1"/>
        </dgm:presLayoutVars>
      </dgm:prSet>
      <dgm:spPr/>
      <dgm:t>
        <a:bodyPr/>
        <a:lstStyle/>
        <a:p>
          <a:endParaRPr lang="en-US"/>
        </a:p>
      </dgm:t>
    </dgm:pt>
    <dgm:pt modelId="{BDBBECF5-75AE-433D-AC9C-AD318A6A65C7}" type="pres">
      <dgm:prSet presAssocID="{9745274B-2143-4D7F-9429-B12588C318AD}" presName="desTx" presStyleLbl="alignAccFollowNode1" presStyleIdx="1" presStyleCnt="4">
        <dgm:presLayoutVars>
          <dgm:bulletEnabled val="1"/>
        </dgm:presLayoutVars>
      </dgm:prSet>
      <dgm:spPr/>
      <dgm:t>
        <a:bodyPr/>
        <a:lstStyle/>
        <a:p>
          <a:endParaRPr lang="en-US"/>
        </a:p>
      </dgm:t>
    </dgm:pt>
    <dgm:pt modelId="{C3A10B6E-3CF2-4209-94C8-147D1A801421}" type="pres">
      <dgm:prSet presAssocID="{5D48BFB5-612B-4472-A5B1-F6D5EB9BB27F}" presName="space" presStyleCnt="0"/>
      <dgm:spPr/>
    </dgm:pt>
    <dgm:pt modelId="{0ED4D365-4886-4E58-8221-3FE89B86F78C}" type="pres">
      <dgm:prSet presAssocID="{680D455E-F655-4AEB-A6EE-E1EB867FD95F}" presName="composite" presStyleCnt="0"/>
      <dgm:spPr/>
    </dgm:pt>
    <dgm:pt modelId="{270C43D4-C870-415A-961A-18628EAC33FD}" type="pres">
      <dgm:prSet presAssocID="{680D455E-F655-4AEB-A6EE-E1EB867FD95F}" presName="parTx" presStyleLbl="alignNode1" presStyleIdx="2" presStyleCnt="4">
        <dgm:presLayoutVars>
          <dgm:chMax val="0"/>
          <dgm:chPref val="0"/>
          <dgm:bulletEnabled val="1"/>
        </dgm:presLayoutVars>
      </dgm:prSet>
      <dgm:spPr/>
      <dgm:t>
        <a:bodyPr/>
        <a:lstStyle/>
        <a:p>
          <a:endParaRPr lang="en-US"/>
        </a:p>
      </dgm:t>
    </dgm:pt>
    <dgm:pt modelId="{75D61931-9955-464D-BEBB-C57FA1955CBF}" type="pres">
      <dgm:prSet presAssocID="{680D455E-F655-4AEB-A6EE-E1EB867FD95F}" presName="desTx" presStyleLbl="alignAccFollowNode1" presStyleIdx="2" presStyleCnt="4">
        <dgm:presLayoutVars>
          <dgm:bulletEnabled val="1"/>
        </dgm:presLayoutVars>
      </dgm:prSet>
      <dgm:spPr/>
      <dgm:t>
        <a:bodyPr/>
        <a:lstStyle/>
        <a:p>
          <a:endParaRPr lang="en-US"/>
        </a:p>
      </dgm:t>
    </dgm:pt>
    <dgm:pt modelId="{717AC94F-8737-4212-A65D-08170D7070D5}" type="pres">
      <dgm:prSet presAssocID="{BF386B16-2B57-4071-9F6E-58DC1E550DB0}" presName="space" presStyleCnt="0"/>
      <dgm:spPr/>
    </dgm:pt>
    <dgm:pt modelId="{DF80ED40-6C3F-4489-9CE4-436FDEE62613}" type="pres">
      <dgm:prSet presAssocID="{686A1345-FD0F-4B2C-8CCA-229AF63B03FE}" presName="composite" presStyleCnt="0"/>
      <dgm:spPr/>
    </dgm:pt>
    <dgm:pt modelId="{95FCE5EC-0E0E-482D-A2E8-ED7950019CFA}" type="pres">
      <dgm:prSet presAssocID="{686A1345-FD0F-4B2C-8CCA-229AF63B03FE}" presName="parTx" presStyleLbl="alignNode1" presStyleIdx="3" presStyleCnt="4">
        <dgm:presLayoutVars>
          <dgm:chMax val="0"/>
          <dgm:chPref val="0"/>
          <dgm:bulletEnabled val="1"/>
        </dgm:presLayoutVars>
      </dgm:prSet>
      <dgm:spPr/>
      <dgm:t>
        <a:bodyPr/>
        <a:lstStyle/>
        <a:p>
          <a:endParaRPr lang="en-US"/>
        </a:p>
      </dgm:t>
    </dgm:pt>
    <dgm:pt modelId="{5AAF010F-2672-4202-ADAB-C398B9ACA4A3}" type="pres">
      <dgm:prSet presAssocID="{686A1345-FD0F-4B2C-8CCA-229AF63B03FE}" presName="desTx" presStyleLbl="alignAccFollowNode1" presStyleIdx="3" presStyleCnt="4">
        <dgm:presLayoutVars>
          <dgm:bulletEnabled val="1"/>
        </dgm:presLayoutVars>
      </dgm:prSet>
      <dgm:spPr/>
      <dgm:t>
        <a:bodyPr/>
        <a:lstStyle/>
        <a:p>
          <a:endParaRPr lang="en-US"/>
        </a:p>
      </dgm:t>
    </dgm:pt>
  </dgm:ptLst>
  <dgm:cxnLst>
    <dgm:cxn modelId="{7780DE9C-DBEE-4A9C-A903-17E5A51461E8}" srcId="{680D455E-F655-4AEB-A6EE-E1EB867FD95F}" destId="{0DB2CBC0-6105-4F5A-A5BB-7B98A28538A7}" srcOrd="0" destOrd="0" parTransId="{CFD355A0-A6E2-4A36-8C27-066C7B0AECCB}" sibTransId="{86F34C8E-E613-40AC-914E-23FD1E93CC6E}"/>
    <dgm:cxn modelId="{D5E26FD0-64A3-4739-98F4-16C4D6E28D7F}" srcId="{2B1593FF-BD96-4EB7-9EDD-6D64A8591C13}" destId="{9745274B-2143-4D7F-9429-B12588C318AD}" srcOrd="1" destOrd="0" parTransId="{584E1732-D3BD-4603-A6E8-1E79D962B663}" sibTransId="{5D48BFB5-612B-4472-A5B1-F6D5EB9BB27F}"/>
    <dgm:cxn modelId="{A7633845-E4AD-42B4-847C-1E5128B175F5}" srcId="{2B1593FF-BD96-4EB7-9EDD-6D64A8591C13}" destId="{21F93838-0AB3-41A5-9586-B73595594A39}" srcOrd="0" destOrd="0" parTransId="{E9B4AB7E-BAB4-4E36-9BF2-74235A7BF314}" sibTransId="{9431B7A4-2B90-4113-A81B-FC08FE74E6F1}"/>
    <dgm:cxn modelId="{27B0E1EF-C5C7-4F42-AE9A-B3F4B6781C27}" type="presOf" srcId="{0DB2CBC0-6105-4F5A-A5BB-7B98A28538A7}" destId="{75D61931-9955-464D-BEBB-C57FA1955CBF}" srcOrd="0" destOrd="0" presId="urn:microsoft.com/office/officeart/2005/8/layout/hList1"/>
    <dgm:cxn modelId="{2ABB263D-91A5-447D-BF51-B6AF0BCB97AF}" type="presOf" srcId="{21F93838-0AB3-41A5-9586-B73595594A39}" destId="{DF6608DF-117E-4037-B69A-FD7A382D9EA8}" srcOrd="0" destOrd="0" presId="urn:microsoft.com/office/officeart/2005/8/layout/hList1"/>
    <dgm:cxn modelId="{266C2785-4D4B-47BA-8D62-35A1127321BC}" type="presOf" srcId="{9745274B-2143-4D7F-9429-B12588C318AD}" destId="{0B4B11D8-2AC8-4C51-8191-84DCA3F29ADA}" srcOrd="0" destOrd="0" presId="urn:microsoft.com/office/officeart/2005/8/layout/hList1"/>
    <dgm:cxn modelId="{3562825A-0E59-4E55-899A-75C5117FC737}" type="presOf" srcId="{686A1345-FD0F-4B2C-8CCA-229AF63B03FE}" destId="{95FCE5EC-0E0E-482D-A2E8-ED7950019CFA}" srcOrd="0" destOrd="0" presId="urn:microsoft.com/office/officeart/2005/8/layout/hList1"/>
    <dgm:cxn modelId="{9CD67E0E-4718-464C-99B6-5F69A39E4D6A}" type="presOf" srcId="{680D455E-F655-4AEB-A6EE-E1EB867FD95F}" destId="{270C43D4-C870-415A-961A-18628EAC33FD}" srcOrd="0" destOrd="0" presId="urn:microsoft.com/office/officeart/2005/8/layout/hList1"/>
    <dgm:cxn modelId="{EF3CC43D-78D6-43AE-95F3-CF08FF23AAAF}" type="presOf" srcId="{3F6B8A18-9E55-4D18-A297-1B8B87E0B81D}" destId="{5AAF010F-2672-4202-ADAB-C398B9ACA4A3}" srcOrd="0" destOrd="0" presId="urn:microsoft.com/office/officeart/2005/8/layout/hList1"/>
    <dgm:cxn modelId="{C9F69DE1-A425-4842-ADAE-8DB52A1757A9}" type="presOf" srcId="{2B1593FF-BD96-4EB7-9EDD-6D64A8591C13}" destId="{BBD1F7A2-4690-425A-A4C2-6718843361FB}" srcOrd="0" destOrd="0" presId="urn:microsoft.com/office/officeart/2005/8/layout/hList1"/>
    <dgm:cxn modelId="{5CAD1CA3-77E0-4394-BE08-5C6EB907178E}" type="presOf" srcId="{821CF34E-EBF4-4BE9-AA16-FDEEF0C9BA4F}" destId="{BDBBECF5-75AE-433D-AC9C-AD318A6A65C7}" srcOrd="0" destOrd="0" presId="urn:microsoft.com/office/officeart/2005/8/layout/hList1"/>
    <dgm:cxn modelId="{C6A28B7C-8182-4982-AF69-D52B15CECB85}" srcId="{9745274B-2143-4D7F-9429-B12588C318AD}" destId="{821CF34E-EBF4-4BE9-AA16-FDEEF0C9BA4F}" srcOrd="0" destOrd="0" parTransId="{8CD1CAC7-F19E-4C52-8950-0051E6357A1D}" sibTransId="{28B19F20-52A5-47D5-B986-EA2A1E2B7082}"/>
    <dgm:cxn modelId="{048AAA3F-C0AF-451D-A5A4-274039304D29}" srcId="{2B1593FF-BD96-4EB7-9EDD-6D64A8591C13}" destId="{686A1345-FD0F-4B2C-8CCA-229AF63B03FE}" srcOrd="3" destOrd="0" parTransId="{D9753CE1-2910-4C04-B53F-E02465D9B92B}" sibTransId="{892EEEA8-EE81-4585-BF41-9F45C93E5071}"/>
    <dgm:cxn modelId="{7D5C2484-0B2D-4E23-BEF6-8DEB11388028}" srcId="{2B1593FF-BD96-4EB7-9EDD-6D64A8591C13}" destId="{680D455E-F655-4AEB-A6EE-E1EB867FD95F}" srcOrd="2" destOrd="0" parTransId="{66F63EC9-8A1C-4ABE-8145-DCB61A588D47}" sibTransId="{BF386B16-2B57-4071-9F6E-58DC1E550DB0}"/>
    <dgm:cxn modelId="{B36E9E0B-297D-47D2-A4DE-003BA090416B}" srcId="{686A1345-FD0F-4B2C-8CCA-229AF63B03FE}" destId="{3F6B8A18-9E55-4D18-A297-1B8B87E0B81D}" srcOrd="0" destOrd="0" parTransId="{888E278E-958B-4255-B06D-F31AAEF57980}" sibTransId="{0CCC833A-BEF6-4B40-A0AE-A852CE525698}"/>
    <dgm:cxn modelId="{F35914CE-7BD2-4EF0-9D6F-E59F95E0312A}" srcId="{21F93838-0AB3-41A5-9586-B73595594A39}" destId="{FB599C29-117D-48BA-8BF8-36495BDF2891}" srcOrd="0" destOrd="0" parTransId="{E76F505A-09E1-49C9-8038-80960085FBB1}" sibTransId="{E6F23E55-2DFF-4D1C-A07B-B9788F78DC33}"/>
    <dgm:cxn modelId="{B9A6501D-D0B8-48BD-AA30-47A9AF804DA0}" type="presOf" srcId="{FB599C29-117D-48BA-8BF8-36495BDF2891}" destId="{43701C7C-6E38-4A9E-937A-9291FCB053EF}" srcOrd="0" destOrd="0" presId="urn:microsoft.com/office/officeart/2005/8/layout/hList1"/>
    <dgm:cxn modelId="{CF9F20D6-BEE5-4613-9790-583D5E7E6B1D}" type="presParOf" srcId="{BBD1F7A2-4690-425A-A4C2-6718843361FB}" destId="{33784523-9C5C-40FB-B6D9-BD97629C8DF2}" srcOrd="0" destOrd="0" presId="urn:microsoft.com/office/officeart/2005/8/layout/hList1"/>
    <dgm:cxn modelId="{1F299E34-AFF9-48C4-BE75-A4A200582170}" type="presParOf" srcId="{33784523-9C5C-40FB-B6D9-BD97629C8DF2}" destId="{DF6608DF-117E-4037-B69A-FD7A382D9EA8}" srcOrd="0" destOrd="0" presId="urn:microsoft.com/office/officeart/2005/8/layout/hList1"/>
    <dgm:cxn modelId="{1A46642A-9DE6-4C42-AB90-1188A08E4216}" type="presParOf" srcId="{33784523-9C5C-40FB-B6D9-BD97629C8DF2}" destId="{43701C7C-6E38-4A9E-937A-9291FCB053EF}" srcOrd="1" destOrd="0" presId="urn:microsoft.com/office/officeart/2005/8/layout/hList1"/>
    <dgm:cxn modelId="{E6B56395-F00E-44CE-A24F-0522FC5A8BC0}" type="presParOf" srcId="{BBD1F7A2-4690-425A-A4C2-6718843361FB}" destId="{ED04FCB4-E868-4D4D-B0BA-AE0D5EC5DCEB}" srcOrd="1" destOrd="0" presId="urn:microsoft.com/office/officeart/2005/8/layout/hList1"/>
    <dgm:cxn modelId="{9EEE9E80-2DDF-4CBE-BE18-65469FC96B39}" type="presParOf" srcId="{BBD1F7A2-4690-425A-A4C2-6718843361FB}" destId="{3A249BB3-DB98-4579-8223-162D2E30B248}" srcOrd="2" destOrd="0" presId="urn:microsoft.com/office/officeart/2005/8/layout/hList1"/>
    <dgm:cxn modelId="{74EBDD50-6F59-481E-89D8-DA229FB1D93B}" type="presParOf" srcId="{3A249BB3-DB98-4579-8223-162D2E30B248}" destId="{0B4B11D8-2AC8-4C51-8191-84DCA3F29ADA}" srcOrd="0" destOrd="0" presId="urn:microsoft.com/office/officeart/2005/8/layout/hList1"/>
    <dgm:cxn modelId="{509949B0-5A14-43B2-B89E-F34F60196328}" type="presParOf" srcId="{3A249BB3-DB98-4579-8223-162D2E30B248}" destId="{BDBBECF5-75AE-433D-AC9C-AD318A6A65C7}" srcOrd="1" destOrd="0" presId="urn:microsoft.com/office/officeart/2005/8/layout/hList1"/>
    <dgm:cxn modelId="{9B8DB149-3996-4F4A-B341-279D5F5CEA0A}" type="presParOf" srcId="{BBD1F7A2-4690-425A-A4C2-6718843361FB}" destId="{C3A10B6E-3CF2-4209-94C8-147D1A801421}" srcOrd="3" destOrd="0" presId="urn:microsoft.com/office/officeart/2005/8/layout/hList1"/>
    <dgm:cxn modelId="{57E14985-9166-41A6-910E-0BF7151BAFA2}" type="presParOf" srcId="{BBD1F7A2-4690-425A-A4C2-6718843361FB}" destId="{0ED4D365-4886-4E58-8221-3FE89B86F78C}" srcOrd="4" destOrd="0" presId="urn:microsoft.com/office/officeart/2005/8/layout/hList1"/>
    <dgm:cxn modelId="{9413F60A-0007-4C60-916C-BF8318294772}" type="presParOf" srcId="{0ED4D365-4886-4E58-8221-3FE89B86F78C}" destId="{270C43D4-C870-415A-961A-18628EAC33FD}" srcOrd="0" destOrd="0" presId="urn:microsoft.com/office/officeart/2005/8/layout/hList1"/>
    <dgm:cxn modelId="{03C96F35-98B9-4235-A2AF-B2FA29DE6158}" type="presParOf" srcId="{0ED4D365-4886-4E58-8221-3FE89B86F78C}" destId="{75D61931-9955-464D-BEBB-C57FA1955CBF}" srcOrd="1" destOrd="0" presId="urn:microsoft.com/office/officeart/2005/8/layout/hList1"/>
    <dgm:cxn modelId="{FA3F04F2-BB26-464A-8A3F-8BDC8083276D}" type="presParOf" srcId="{BBD1F7A2-4690-425A-A4C2-6718843361FB}" destId="{717AC94F-8737-4212-A65D-08170D7070D5}" srcOrd="5" destOrd="0" presId="urn:microsoft.com/office/officeart/2005/8/layout/hList1"/>
    <dgm:cxn modelId="{1ABBCB74-F1AF-43D4-B6F7-A9ADCA92F6B2}" type="presParOf" srcId="{BBD1F7A2-4690-425A-A4C2-6718843361FB}" destId="{DF80ED40-6C3F-4489-9CE4-436FDEE62613}" srcOrd="6" destOrd="0" presId="urn:microsoft.com/office/officeart/2005/8/layout/hList1"/>
    <dgm:cxn modelId="{DA997495-F418-4270-82D3-8A38477237E0}" type="presParOf" srcId="{DF80ED40-6C3F-4489-9CE4-436FDEE62613}" destId="{95FCE5EC-0E0E-482D-A2E8-ED7950019CFA}" srcOrd="0" destOrd="0" presId="urn:microsoft.com/office/officeart/2005/8/layout/hList1"/>
    <dgm:cxn modelId="{093F7C7F-E80B-4102-A381-B72D822D25AE}" type="presParOf" srcId="{DF80ED40-6C3F-4489-9CE4-436FDEE62613}" destId="{5AAF010F-2672-4202-ADAB-C398B9ACA4A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50AC2BA-3141-4D1A-9951-438F0B713CAC}"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en-US"/>
        </a:p>
      </dgm:t>
    </dgm:pt>
    <dgm:pt modelId="{F9102062-0B59-408A-A12C-4A9FD557C0BF}">
      <dgm:prSet phldrT="[Text]"/>
      <dgm:spPr/>
      <dgm:t>
        <a:bodyPr/>
        <a:lstStyle/>
        <a:p>
          <a:r>
            <a:rPr lang="en-US" b="1">
              <a:cs typeface="Calibri Light"/>
            </a:rPr>
            <a:t>Facilitating</a:t>
          </a:r>
          <a:endParaRPr lang="en-US">
            <a:cs typeface="Calibri Light"/>
          </a:endParaRPr>
        </a:p>
      </dgm:t>
    </dgm:pt>
    <dgm:pt modelId="{920632C5-004B-440A-BCA6-C14AA700F4D9}" type="parTrans" cxnId="{10CA06CE-EAAB-4D0B-8BF1-07EB65D0B042}">
      <dgm:prSet/>
      <dgm:spPr/>
      <dgm:t>
        <a:bodyPr/>
        <a:lstStyle/>
        <a:p>
          <a:endParaRPr lang="en-US"/>
        </a:p>
      </dgm:t>
    </dgm:pt>
    <dgm:pt modelId="{DEEC8D26-63AC-47DB-941A-FADC70F2D7EC}" type="sibTrans" cxnId="{10CA06CE-EAAB-4D0B-8BF1-07EB65D0B042}">
      <dgm:prSet/>
      <dgm:spPr/>
      <dgm:t>
        <a:bodyPr/>
        <a:lstStyle/>
        <a:p>
          <a:endParaRPr lang="en-US"/>
        </a:p>
      </dgm:t>
    </dgm:pt>
    <dgm:pt modelId="{9D323333-4CE2-4948-AB19-06FF8DDAD807}">
      <dgm:prSet phldrT="[Text]"/>
      <dgm:spPr/>
      <dgm:t>
        <a:bodyPr/>
        <a:lstStyle/>
        <a:p>
          <a:r>
            <a:rPr lang="en-US" b="1">
              <a:cs typeface="Calibri Light"/>
            </a:rPr>
            <a:t>Information flow</a:t>
          </a:r>
          <a:endParaRPr lang="en-US">
            <a:cs typeface="Calibri Light"/>
          </a:endParaRPr>
        </a:p>
      </dgm:t>
    </dgm:pt>
    <dgm:pt modelId="{5C30A348-0E4E-4785-8D25-C0006F723578}" type="parTrans" cxnId="{12F37A8A-9A1A-4B37-999B-53B9EAB70050}">
      <dgm:prSet/>
      <dgm:spPr/>
    </dgm:pt>
    <dgm:pt modelId="{7081229E-D06E-4978-A4B6-EBC49DD6032F}" type="sibTrans" cxnId="{12F37A8A-9A1A-4B37-999B-53B9EAB70050}">
      <dgm:prSet/>
      <dgm:spPr/>
    </dgm:pt>
    <dgm:pt modelId="{E4BC247E-3F3C-4A17-AC10-8FCF19B833A3}">
      <dgm:prSet phldrT="[Text]"/>
      <dgm:spPr/>
      <dgm:t>
        <a:bodyPr/>
        <a:lstStyle/>
        <a:p>
          <a:r>
            <a:rPr lang="en-US" b="1">
              <a:cs typeface="Calibri Light"/>
            </a:rPr>
            <a:t>Material or product flow</a:t>
          </a:r>
          <a:endParaRPr lang="en-US">
            <a:cs typeface="Calibri Light"/>
          </a:endParaRPr>
        </a:p>
      </dgm:t>
    </dgm:pt>
    <dgm:pt modelId="{17E59EDA-D367-4275-9BCF-62FAF2D954CB}" type="parTrans" cxnId="{991B3ED3-5293-4056-B7AB-9576A4BE2F00}">
      <dgm:prSet/>
      <dgm:spPr/>
    </dgm:pt>
    <dgm:pt modelId="{E3A50C30-F525-4275-9AD5-71034F890ED1}" type="sibTrans" cxnId="{991B3ED3-5293-4056-B7AB-9576A4BE2F00}">
      <dgm:prSet/>
      <dgm:spPr/>
    </dgm:pt>
    <dgm:pt modelId="{44F2E378-8F7C-4710-B475-F108F8E28684}">
      <dgm:prSet phldrT="[Text]"/>
      <dgm:spPr/>
      <dgm:t>
        <a:bodyPr/>
        <a:lstStyle/>
        <a:p>
          <a:r>
            <a:rPr lang="en-US" b="1">
              <a:cs typeface="Calibri Light"/>
            </a:rPr>
            <a:t>Delivering and logistics</a:t>
          </a:r>
          <a:endParaRPr lang="en-US">
            <a:cs typeface="Calibri Light"/>
          </a:endParaRPr>
        </a:p>
      </dgm:t>
    </dgm:pt>
    <dgm:pt modelId="{D7E74D91-4A55-4C57-BC5D-15F2E8B5FDD6}" type="parTrans" cxnId="{EEEF1E2E-CCFD-4FD9-8B44-01F974057489}">
      <dgm:prSet/>
      <dgm:spPr/>
    </dgm:pt>
    <dgm:pt modelId="{5314CF09-2AFF-41E0-8FF6-C29203FA199F}" type="sibTrans" cxnId="{EEEF1E2E-CCFD-4FD9-8B44-01F974057489}">
      <dgm:prSet/>
      <dgm:spPr/>
    </dgm:pt>
    <dgm:pt modelId="{43E01057-8618-4527-8F1A-1EBC91E93442}">
      <dgm:prSet phldrT="[Text]"/>
      <dgm:spPr/>
      <dgm:t>
        <a:bodyPr/>
        <a:lstStyle/>
        <a:p>
          <a:r>
            <a:rPr lang="en-US" sz="2600">
              <a:cs typeface="Calibri Light"/>
            </a:rPr>
            <a:t>This requires a number of support processes to monitor information </a:t>
          </a:r>
        </a:p>
      </dgm:t>
    </dgm:pt>
    <dgm:pt modelId="{CBD40537-B172-4062-9192-52D9420FB180}" type="parTrans" cxnId="{0E37B4D1-5E49-4023-9E5E-DB477EA8ABB3}">
      <dgm:prSet/>
      <dgm:spPr/>
    </dgm:pt>
    <dgm:pt modelId="{4573CCC0-4D65-46ED-80D7-ACC2786B6131}" type="sibTrans" cxnId="{0E37B4D1-5E49-4023-9E5E-DB477EA8ABB3}">
      <dgm:prSet/>
      <dgm:spPr/>
    </dgm:pt>
    <dgm:pt modelId="{7DDB1B31-4E12-4915-931D-E64CD396F724}">
      <dgm:prSet phldrT="[Text]"/>
      <dgm:spPr/>
      <dgm:t>
        <a:bodyPr/>
        <a:lstStyle/>
        <a:p>
          <a:r>
            <a:rPr lang="en-US" sz="2600">
              <a:cs typeface="Calibri Light"/>
            </a:rPr>
            <a:t>This involves coordinating customer orders, scheduling delivery, dispatching loads, invoicing customers, and receiving payments. </a:t>
          </a:r>
        </a:p>
      </dgm:t>
    </dgm:pt>
    <dgm:pt modelId="{40310A4D-9616-4052-8567-C1F19AC46986}" type="parTrans" cxnId="{4CF23F26-A6FE-472E-B838-27CFBAD6DD00}">
      <dgm:prSet/>
      <dgm:spPr/>
    </dgm:pt>
    <dgm:pt modelId="{07B88791-6DE9-478C-9D14-FE94A0B394FB}" type="sibTrans" cxnId="{4CF23F26-A6FE-472E-B838-27CFBAD6DD00}">
      <dgm:prSet/>
      <dgm:spPr/>
    </dgm:pt>
    <dgm:pt modelId="{5C8054A4-3A15-4E41-BB50-11112DE83488}">
      <dgm:prSet phldrT="[Text]"/>
      <dgm:spPr/>
      <dgm:t>
        <a:bodyPr/>
        <a:lstStyle/>
        <a:p>
          <a:r>
            <a:rPr lang="en-US" sz="2600">
              <a:cs typeface="Calibri Light"/>
            </a:rPr>
            <a:t>This is the movement of materials and goods from a supplier to its consumer</a:t>
          </a:r>
        </a:p>
      </dgm:t>
    </dgm:pt>
    <dgm:pt modelId="{B8DA3D94-4D30-4C56-99F6-81B28570FA0D}" type="parTrans" cxnId="{05FBAA22-7506-44A1-A089-F14C0AF3D16A}">
      <dgm:prSet/>
      <dgm:spPr/>
    </dgm:pt>
    <dgm:pt modelId="{49F385A2-C279-45CE-977F-A0CCED3F9500}" type="sibTrans" cxnId="{05FBAA22-7506-44A1-A089-F14C0AF3D16A}">
      <dgm:prSet/>
      <dgm:spPr/>
    </dgm:pt>
    <dgm:pt modelId="{F6188285-BD72-4C15-A8F1-4001112C37E9}">
      <dgm:prSet phldrT="[Text]"/>
      <dgm:spPr/>
      <dgm:t>
        <a:bodyPr/>
        <a:lstStyle/>
        <a:p>
          <a:r>
            <a:rPr lang="en-US" sz="2600">
              <a:cs typeface="Calibri Light"/>
            </a:rPr>
            <a:t>This is the movement of detailed data among members of the supply chain.</a:t>
          </a:r>
        </a:p>
      </dgm:t>
    </dgm:pt>
    <dgm:pt modelId="{3266D6EC-608C-4D66-8CE7-AFCD2F39F05D}" type="parTrans" cxnId="{E6A4B450-6026-43A9-A06A-3F26F94ED4A8}">
      <dgm:prSet/>
      <dgm:spPr/>
    </dgm:pt>
    <dgm:pt modelId="{3E228CA5-8CC5-4F9B-8C97-3A45F4876B2F}" type="sibTrans" cxnId="{E6A4B450-6026-43A9-A06A-3F26F94ED4A8}">
      <dgm:prSet/>
      <dgm:spPr/>
    </dgm:pt>
    <dgm:pt modelId="{825D5B6A-7BAE-46E7-91DF-1C726B5BBCDC}" type="pres">
      <dgm:prSet presAssocID="{650AC2BA-3141-4D1A-9951-438F0B713CAC}" presName="Name0" presStyleCnt="0">
        <dgm:presLayoutVars>
          <dgm:dir/>
          <dgm:animLvl val="lvl"/>
          <dgm:resizeHandles val="exact"/>
        </dgm:presLayoutVars>
      </dgm:prSet>
      <dgm:spPr/>
      <dgm:t>
        <a:bodyPr/>
        <a:lstStyle/>
        <a:p>
          <a:endParaRPr lang="en-US"/>
        </a:p>
      </dgm:t>
    </dgm:pt>
    <dgm:pt modelId="{F4323AD5-81C0-4CA5-9BB6-5EB8CFA4A1BA}" type="pres">
      <dgm:prSet presAssocID="{F9102062-0B59-408A-A12C-4A9FD557C0BF}" presName="composite" presStyleCnt="0"/>
      <dgm:spPr/>
    </dgm:pt>
    <dgm:pt modelId="{65C9334D-5DD0-4CE9-A14B-F76B0D5CE586}" type="pres">
      <dgm:prSet presAssocID="{F9102062-0B59-408A-A12C-4A9FD557C0BF}" presName="parTx" presStyleLbl="alignNode1" presStyleIdx="0" presStyleCnt="4">
        <dgm:presLayoutVars>
          <dgm:chMax val="0"/>
          <dgm:chPref val="0"/>
          <dgm:bulletEnabled val="1"/>
        </dgm:presLayoutVars>
      </dgm:prSet>
      <dgm:spPr/>
      <dgm:t>
        <a:bodyPr/>
        <a:lstStyle/>
        <a:p>
          <a:endParaRPr lang="en-US"/>
        </a:p>
      </dgm:t>
    </dgm:pt>
    <dgm:pt modelId="{9FE8CAEC-989A-4B82-A2C3-806B91ED3A73}" type="pres">
      <dgm:prSet presAssocID="{F9102062-0B59-408A-A12C-4A9FD557C0BF}" presName="desTx" presStyleLbl="alignAccFollowNode1" presStyleIdx="0" presStyleCnt="4">
        <dgm:presLayoutVars>
          <dgm:bulletEnabled val="1"/>
        </dgm:presLayoutVars>
      </dgm:prSet>
      <dgm:spPr/>
      <dgm:t>
        <a:bodyPr/>
        <a:lstStyle/>
        <a:p>
          <a:endParaRPr lang="en-US"/>
        </a:p>
      </dgm:t>
    </dgm:pt>
    <dgm:pt modelId="{5C06A2AB-5EAA-48AC-BAAF-C54634812C8F}" type="pres">
      <dgm:prSet presAssocID="{DEEC8D26-63AC-47DB-941A-FADC70F2D7EC}" presName="space" presStyleCnt="0"/>
      <dgm:spPr/>
    </dgm:pt>
    <dgm:pt modelId="{627080E8-7707-474C-BE40-57E2D1C52E5F}" type="pres">
      <dgm:prSet presAssocID="{44F2E378-8F7C-4710-B475-F108F8E28684}" presName="composite" presStyleCnt="0"/>
      <dgm:spPr/>
    </dgm:pt>
    <dgm:pt modelId="{753086B5-5B2C-49F7-847D-2C07A06B60F9}" type="pres">
      <dgm:prSet presAssocID="{44F2E378-8F7C-4710-B475-F108F8E28684}" presName="parTx" presStyleLbl="alignNode1" presStyleIdx="1" presStyleCnt="4">
        <dgm:presLayoutVars>
          <dgm:chMax val="0"/>
          <dgm:chPref val="0"/>
          <dgm:bulletEnabled val="1"/>
        </dgm:presLayoutVars>
      </dgm:prSet>
      <dgm:spPr/>
      <dgm:t>
        <a:bodyPr/>
        <a:lstStyle/>
        <a:p>
          <a:endParaRPr lang="en-US"/>
        </a:p>
      </dgm:t>
    </dgm:pt>
    <dgm:pt modelId="{A8477CA7-01C6-4CE7-B892-B512F5401C0B}" type="pres">
      <dgm:prSet presAssocID="{44F2E378-8F7C-4710-B475-F108F8E28684}" presName="desTx" presStyleLbl="alignAccFollowNode1" presStyleIdx="1" presStyleCnt="4">
        <dgm:presLayoutVars>
          <dgm:bulletEnabled val="1"/>
        </dgm:presLayoutVars>
      </dgm:prSet>
      <dgm:spPr/>
      <dgm:t>
        <a:bodyPr/>
        <a:lstStyle/>
        <a:p>
          <a:endParaRPr lang="en-US"/>
        </a:p>
      </dgm:t>
    </dgm:pt>
    <dgm:pt modelId="{8B031CE4-57A2-44E7-9ECD-EE8CBDE7283E}" type="pres">
      <dgm:prSet presAssocID="{5314CF09-2AFF-41E0-8FF6-C29203FA199F}" presName="space" presStyleCnt="0"/>
      <dgm:spPr/>
    </dgm:pt>
    <dgm:pt modelId="{F443A523-EAC8-4399-823D-69ADF387BF66}" type="pres">
      <dgm:prSet presAssocID="{E4BC247E-3F3C-4A17-AC10-8FCF19B833A3}" presName="composite" presStyleCnt="0"/>
      <dgm:spPr/>
    </dgm:pt>
    <dgm:pt modelId="{11F6F362-5EA4-4F03-A7CE-F3BBCE860D3F}" type="pres">
      <dgm:prSet presAssocID="{E4BC247E-3F3C-4A17-AC10-8FCF19B833A3}" presName="parTx" presStyleLbl="alignNode1" presStyleIdx="2" presStyleCnt="4">
        <dgm:presLayoutVars>
          <dgm:chMax val="0"/>
          <dgm:chPref val="0"/>
          <dgm:bulletEnabled val="1"/>
        </dgm:presLayoutVars>
      </dgm:prSet>
      <dgm:spPr/>
      <dgm:t>
        <a:bodyPr/>
        <a:lstStyle/>
        <a:p>
          <a:endParaRPr lang="en-US"/>
        </a:p>
      </dgm:t>
    </dgm:pt>
    <dgm:pt modelId="{208EE7D0-E3BD-4D87-8DD4-FBDA535AC91F}" type="pres">
      <dgm:prSet presAssocID="{E4BC247E-3F3C-4A17-AC10-8FCF19B833A3}" presName="desTx" presStyleLbl="alignAccFollowNode1" presStyleIdx="2" presStyleCnt="4">
        <dgm:presLayoutVars>
          <dgm:bulletEnabled val="1"/>
        </dgm:presLayoutVars>
      </dgm:prSet>
      <dgm:spPr/>
      <dgm:t>
        <a:bodyPr/>
        <a:lstStyle/>
        <a:p>
          <a:endParaRPr lang="en-US"/>
        </a:p>
      </dgm:t>
    </dgm:pt>
    <dgm:pt modelId="{52D7A079-E4BC-45F5-BC54-38AB78013600}" type="pres">
      <dgm:prSet presAssocID="{E3A50C30-F525-4275-9AD5-71034F890ED1}" presName="space" presStyleCnt="0"/>
      <dgm:spPr/>
    </dgm:pt>
    <dgm:pt modelId="{A4BAF3B4-6462-4CC3-BEA9-BC97A1E3E193}" type="pres">
      <dgm:prSet presAssocID="{9D323333-4CE2-4948-AB19-06FF8DDAD807}" presName="composite" presStyleCnt="0"/>
      <dgm:spPr/>
    </dgm:pt>
    <dgm:pt modelId="{D6FF390E-4269-40ED-AECE-A74110CF5458}" type="pres">
      <dgm:prSet presAssocID="{9D323333-4CE2-4948-AB19-06FF8DDAD807}" presName="parTx" presStyleLbl="alignNode1" presStyleIdx="3" presStyleCnt="4">
        <dgm:presLayoutVars>
          <dgm:chMax val="0"/>
          <dgm:chPref val="0"/>
          <dgm:bulletEnabled val="1"/>
        </dgm:presLayoutVars>
      </dgm:prSet>
      <dgm:spPr/>
      <dgm:t>
        <a:bodyPr/>
        <a:lstStyle/>
        <a:p>
          <a:endParaRPr lang="en-US"/>
        </a:p>
      </dgm:t>
    </dgm:pt>
    <dgm:pt modelId="{CAD0FD04-A894-4468-9FF7-C4B48F155474}" type="pres">
      <dgm:prSet presAssocID="{9D323333-4CE2-4948-AB19-06FF8DDAD807}" presName="desTx" presStyleLbl="alignAccFollowNode1" presStyleIdx="3" presStyleCnt="4">
        <dgm:presLayoutVars>
          <dgm:bulletEnabled val="1"/>
        </dgm:presLayoutVars>
      </dgm:prSet>
      <dgm:spPr/>
      <dgm:t>
        <a:bodyPr/>
        <a:lstStyle/>
        <a:p>
          <a:endParaRPr lang="en-US"/>
        </a:p>
      </dgm:t>
    </dgm:pt>
  </dgm:ptLst>
  <dgm:cxnLst>
    <dgm:cxn modelId="{0E37B4D1-5E49-4023-9E5E-DB477EA8ABB3}" srcId="{F9102062-0B59-408A-A12C-4A9FD557C0BF}" destId="{43E01057-8618-4527-8F1A-1EBC91E93442}" srcOrd="0" destOrd="0" parTransId="{CBD40537-B172-4062-9192-52D9420FB180}" sibTransId="{4573CCC0-4D65-46ED-80D7-ACC2786B6131}"/>
    <dgm:cxn modelId="{93FE2742-AAE7-49E1-B5C9-0D142E6A2B37}" type="presOf" srcId="{44F2E378-8F7C-4710-B475-F108F8E28684}" destId="{753086B5-5B2C-49F7-847D-2C07A06B60F9}" srcOrd="0" destOrd="0" presId="urn:microsoft.com/office/officeart/2005/8/layout/hList1"/>
    <dgm:cxn modelId="{991B3ED3-5293-4056-B7AB-9576A4BE2F00}" srcId="{650AC2BA-3141-4D1A-9951-438F0B713CAC}" destId="{E4BC247E-3F3C-4A17-AC10-8FCF19B833A3}" srcOrd="2" destOrd="0" parTransId="{17E59EDA-D367-4275-9BCF-62FAF2D954CB}" sibTransId="{E3A50C30-F525-4275-9AD5-71034F890ED1}"/>
    <dgm:cxn modelId="{1DF43CF2-4F59-4286-AE5A-D8A5EC5E7FFD}" type="presOf" srcId="{5C8054A4-3A15-4E41-BB50-11112DE83488}" destId="{208EE7D0-E3BD-4D87-8DD4-FBDA535AC91F}" srcOrd="0" destOrd="0" presId="urn:microsoft.com/office/officeart/2005/8/layout/hList1"/>
    <dgm:cxn modelId="{B21BECA4-4255-42D6-BE01-87B64CF00FCC}" type="presOf" srcId="{E4BC247E-3F3C-4A17-AC10-8FCF19B833A3}" destId="{11F6F362-5EA4-4F03-A7CE-F3BBCE860D3F}" srcOrd="0" destOrd="0" presId="urn:microsoft.com/office/officeart/2005/8/layout/hList1"/>
    <dgm:cxn modelId="{731DE81F-D0C9-42F6-BF0C-B657421C61E0}" type="presOf" srcId="{43E01057-8618-4527-8F1A-1EBC91E93442}" destId="{9FE8CAEC-989A-4B82-A2C3-806B91ED3A73}" srcOrd="0" destOrd="0" presId="urn:microsoft.com/office/officeart/2005/8/layout/hList1"/>
    <dgm:cxn modelId="{05FBAA22-7506-44A1-A089-F14C0AF3D16A}" srcId="{E4BC247E-3F3C-4A17-AC10-8FCF19B833A3}" destId="{5C8054A4-3A15-4E41-BB50-11112DE83488}" srcOrd="0" destOrd="0" parTransId="{B8DA3D94-4D30-4C56-99F6-81B28570FA0D}" sibTransId="{49F385A2-C279-45CE-977F-A0CCED3F9500}"/>
    <dgm:cxn modelId="{10CA06CE-EAAB-4D0B-8BF1-07EB65D0B042}" srcId="{650AC2BA-3141-4D1A-9951-438F0B713CAC}" destId="{F9102062-0B59-408A-A12C-4A9FD557C0BF}" srcOrd="0" destOrd="0" parTransId="{920632C5-004B-440A-BCA6-C14AA700F4D9}" sibTransId="{DEEC8D26-63AC-47DB-941A-FADC70F2D7EC}"/>
    <dgm:cxn modelId="{4CF23F26-A6FE-472E-B838-27CFBAD6DD00}" srcId="{44F2E378-8F7C-4710-B475-F108F8E28684}" destId="{7DDB1B31-4E12-4915-931D-E64CD396F724}" srcOrd="0" destOrd="0" parTransId="{40310A4D-9616-4052-8567-C1F19AC46986}" sibTransId="{07B88791-6DE9-478C-9D14-FE94A0B394FB}"/>
    <dgm:cxn modelId="{C9A19551-717C-4D83-8DB7-788A6805DC21}" type="presOf" srcId="{9D323333-4CE2-4948-AB19-06FF8DDAD807}" destId="{D6FF390E-4269-40ED-AECE-A74110CF5458}" srcOrd="0" destOrd="0" presId="urn:microsoft.com/office/officeart/2005/8/layout/hList1"/>
    <dgm:cxn modelId="{DD38D031-E4DE-42D2-A18F-2DC14F5D4B7A}" type="presOf" srcId="{F9102062-0B59-408A-A12C-4A9FD557C0BF}" destId="{65C9334D-5DD0-4CE9-A14B-F76B0D5CE586}" srcOrd="0" destOrd="0" presId="urn:microsoft.com/office/officeart/2005/8/layout/hList1"/>
    <dgm:cxn modelId="{EEEF1E2E-CCFD-4FD9-8B44-01F974057489}" srcId="{650AC2BA-3141-4D1A-9951-438F0B713CAC}" destId="{44F2E378-8F7C-4710-B475-F108F8E28684}" srcOrd="1" destOrd="0" parTransId="{D7E74D91-4A55-4C57-BC5D-15F2E8B5FDD6}" sibTransId="{5314CF09-2AFF-41E0-8FF6-C29203FA199F}"/>
    <dgm:cxn modelId="{4BDBD6E1-CC4C-466E-B2FB-F5CD6AE644CC}" type="presOf" srcId="{7DDB1B31-4E12-4915-931D-E64CD396F724}" destId="{A8477CA7-01C6-4CE7-B892-B512F5401C0B}" srcOrd="0" destOrd="0" presId="urn:microsoft.com/office/officeart/2005/8/layout/hList1"/>
    <dgm:cxn modelId="{92E867DB-C705-4964-B187-2C5893DAC215}" type="presOf" srcId="{650AC2BA-3141-4D1A-9951-438F0B713CAC}" destId="{825D5B6A-7BAE-46E7-91DF-1C726B5BBCDC}" srcOrd="0" destOrd="0" presId="urn:microsoft.com/office/officeart/2005/8/layout/hList1"/>
    <dgm:cxn modelId="{12F37A8A-9A1A-4B37-999B-53B9EAB70050}" srcId="{650AC2BA-3141-4D1A-9951-438F0B713CAC}" destId="{9D323333-4CE2-4948-AB19-06FF8DDAD807}" srcOrd="3" destOrd="0" parTransId="{5C30A348-0E4E-4785-8D25-C0006F723578}" sibTransId="{7081229E-D06E-4978-A4B6-EBC49DD6032F}"/>
    <dgm:cxn modelId="{ED1C3980-330D-4F2C-8778-37DDB1470C47}" type="presOf" srcId="{F6188285-BD72-4C15-A8F1-4001112C37E9}" destId="{CAD0FD04-A894-4468-9FF7-C4B48F155474}" srcOrd="0" destOrd="0" presId="urn:microsoft.com/office/officeart/2005/8/layout/hList1"/>
    <dgm:cxn modelId="{E6A4B450-6026-43A9-A06A-3F26F94ED4A8}" srcId="{9D323333-4CE2-4948-AB19-06FF8DDAD807}" destId="{F6188285-BD72-4C15-A8F1-4001112C37E9}" srcOrd="0" destOrd="0" parTransId="{3266D6EC-608C-4D66-8CE7-AFCD2F39F05D}" sibTransId="{3E228CA5-8CC5-4F9B-8C97-3A45F4876B2F}"/>
    <dgm:cxn modelId="{851D4B58-72F0-454D-BE79-D4B107F9B157}" type="presParOf" srcId="{825D5B6A-7BAE-46E7-91DF-1C726B5BBCDC}" destId="{F4323AD5-81C0-4CA5-9BB6-5EB8CFA4A1BA}" srcOrd="0" destOrd="0" presId="urn:microsoft.com/office/officeart/2005/8/layout/hList1"/>
    <dgm:cxn modelId="{C9395F64-7739-41C0-907D-A415FE437E78}" type="presParOf" srcId="{F4323AD5-81C0-4CA5-9BB6-5EB8CFA4A1BA}" destId="{65C9334D-5DD0-4CE9-A14B-F76B0D5CE586}" srcOrd="0" destOrd="0" presId="urn:microsoft.com/office/officeart/2005/8/layout/hList1"/>
    <dgm:cxn modelId="{EE2FC840-E13D-4522-94CA-5F62A2A096D4}" type="presParOf" srcId="{F4323AD5-81C0-4CA5-9BB6-5EB8CFA4A1BA}" destId="{9FE8CAEC-989A-4B82-A2C3-806B91ED3A73}" srcOrd="1" destOrd="0" presId="urn:microsoft.com/office/officeart/2005/8/layout/hList1"/>
    <dgm:cxn modelId="{02EABCAD-4984-4713-BDF2-0A53E3E44F01}" type="presParOf" srcId="{825D5B6A-7BAE-46E7-91DF-1C726B5BBCDC}" destId="{5C06A2AB-5EAA-48AC-BAAF-C54634812C8F}" srcOrd="1" destOrd="0" presId="urn:microsoft.com/office/officeart/2005/8/layout/hList1"/>
    <dgm:cxn modelId="{49AD0474-0329-4152-8BE2-E26C40A70024}" type="presParOf" srcId="{825D5B6A-7BAE-46E7-91DF-1C726B5BBCDC}" destId="{627080E8-7707-474C-BE40-57E2D1C52E5F}" srcOrd="2" destOrd="0" presId="urn:microsoft.com/office/officeart/2005/8/layout/hList1"/>
    <dgm:cxn modelId="{439DFFC2-7068-4E03-9020-8357D05377C7}" type="presParOf" srcId="{627080E8-7707-474C-BE40-57E2D1C52E5F}" destId="{753086B5-5B2C-49F7-847D-2C07A06B60F9}" srcOrd="0" destOrd="0" presId="urn:microsoft.com/office/officeart/2005/8/layout/hList1"/>
    <dgm:cxn modelId="{C2A2D56B-C2F0-4345-9821-B4410F708838}" type="presParOf" srcId="{627080E8-7707-474C-BE40-57E2D1C52E5F}" destId="{A8477CA7-01C6-4CE7-B892-B512F5401C0B}" srcOrd="1" destOrd="0" presId="urn:microsoft.com/office/officeart/2005/8/layout/hList1"/>
    <dgm:cxn modelId="{F53E2664-D03F-457D-B0B4-468CAF7E7F58}" type="presParOf" srcId="{825D5B6A-7BAE-46E7-91DF-1C726B5BBCDC}" destId="{8B031CE4-57A2-44E7-9ECD-EE8CBDE7283E}" srcOrd="3" destOrd="0" presId="urn:microsoft.com/office/officeart/2005/8/layout/hList1"/>
    <dgm:cxn modelId="{00976EBF-3DE7-40EB-B2F1-D09EE82124AD}" type="presParOf" srcId="{825D5B6A-7BAE-46E7-91DF-1C726B5BBCDC}" destId="{F443A523-EAC8-4399-823D-69ADF387BF66}" srcOrd="4" destOrd="0" presId="urn:microsoft.com/office/officeart/2005/8/layout/hList1"/>
    <dgm:cxn modelId="{8722942E-534F-4756-954C-2AFA49974E23}" type="presParOf" srcId="{F443A523-EAC8-4399-823D-69ADF387BF66}" destId="{11F6F362-5EA4-4F03-A7CE-F3BBCE860D3F}" srcOrd="0" destOrd="0" presId="urn:microsoft.com/office/officeart/2005/8/layout/hList1"/>
    <dgm:cxn modelId="{81E9559F-0112-47E3-B461-6F09BEC6051E}" type="presParOf" srcId="{F443A523-EAC8-4399-823D-69ADF387BF66}" destId="{208EE7D0-E3BD-4D87-8DD4-FBDA535AC91F}" srcOrd="1" destOrd="0" presId="urn:microsoft.com/office/officeart/2005/8/layout/hList1"/>
    <dgm:cxn modelId="{24C3B780-158B-4A9B-B1D8-A0DC318AB5C7}" type="presParOf" srcId="{825D5B6A-7BAE-46E7-91DF-1C726B5BBCDC}" destId="{52D7A079-E4BC-45F5-BC54-38AB78013600}" srcOrd="5" destOrd="0" presId="urn:microsoft.com/office/officeart/2005/8/layout/hList1"/>
    <dgm:cxn modelId="{6AAD974B-FA1D-4C37-94FC-24AE1E5AD36F}" type="presParOf" srcId="{825D5B6A-7BAE-46E7-91DF-1C726B5BBCDC}" destId="{A4BAF3B4-6462-4CC3-BEA9-BC97A1E3E193}" srcOrd="6" destOrd="0" presId="urn:microsoft.com/office/officeart/2005/8/layout/hList1"/>
    <dgm:cxn modelId="{638A540E-DEFB-4508-9CF4-432D0FA15876}" type="presParOf" srcId="{A4BAF3B4-6462-4CC3-BEA9-BC97A1E3E193}" destId="{D6FF390E-4269-40ED-AECE-A74110CF5458}" srcOrd="0" destOrd="0" presId="urn:microsoft.com/office/officeart/2005/8/layout/hList1"/>
    <dgm:cxn modelId="{83D557DE-0FF2-4926-BA46-D109DE4EBB37}" type="presParOf" srcId="{A4BAF3B4-6462-4CC3-BEA9-BC97A1E3E193}" destId="{CAD0FD04-A894-4468-9FF7-C4B48F15547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A7E45D9-34A8-4B84-B0A3-6A4D30D5B054}"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US"/>
        </a:p>
      </dgm:t>
    </dgm:pt>
    <dgm:pt modelId="{08F2FBAF-ED24-4DCD-9DF9-3208A6525FE3}">
      <dgm:prSet phldrT="[Text]" custT="1"/>
      <dgm:spPr/>
      <dgm:t>
        <a:bodyPr/>
        <a:lstStyle/>
        <a:p>
          <a:r>
            <a:rPr lang="en-US" sz="2400">
              <a:cs typeface="Calibri Light"/>
            </a:rPr>
            <a:t>Meet business needs</a:t>
          </a:r>
        </a:p>
      </dgm:t>
    </dgm:pt>
    <dgm:pt modelId="{053E5A98-DBB7-4AA6-9234-9AEF4A8E5D08}" type="parTrans" cxnId="{30900ED5-C1BA-44E3-AE0C-5C05F1692F52}">
      <dgm:prSet/>
      <dgm:spPr/>
      <dgm:t>
        <a:bodyPr/>
        <a:lstStyle/>
        <a:p>
          <a:endParaRPr lang="en-US" sz="1400"/>
        </a:p>
      </dgm:t>
    </dgm:pt>
    <dgm:pt modelId="{E797A359-C1FD-43AB-BEBD-4EBE93F8B564}" type="sibTrans" cxnId="{30900ED5-C1BA-44E3-AE0C-5C05F1692F52}">
      <dgm:prSet/>
      <dgm:spPr/>
      <dgm:t>
        <a:bodyPr/>
        <a:lstStyle/>
        <a:p>
          <a:endParaRPr lang="en-US" sz="1400"/>
        </a:p>
      </dgm:t>
    </dgm:pt>
    <dgm:pt modelId="{A7117A92-400C-45B4-9CB1-8979CF5469DE}">
      <dgm:prSet phldrT="[Text]" custT="1"/>
      <dgm:spPr/>
      <dgm:t>
        <a:bodyPr/>
        <a:lstStyle/>
        <a:p>
          <a:r>
            <a:rPr lang="en-US" sz="2400">
              <a:cs typeface="Calibri Light"/>
            </a:rPr>
            <a:t>Customer Satisfaction</a:t>
          </a:r>
        </a:p>
      </dgm:t>
    </dgm:pt>
    <dgm:pt modelId="{53323228-70BE-4D9F-B0AA-6706F34572F1}" type="parTrans" cxnId="{77B7F50C-A9CA-4CDE-BD3D-8A8F84DA53B9}">
      <dgm:prSet/>
      <dgm:spPr/>
      <dgm:t>
        <a:bodyPr/>
        <a:lstStyle/>
        <a:p>
          <a:endParaRPr lang="en-US" sz="1400"/>
        </a:p>
      </dgm:t>
    </dgm:pt>
    <dgm:pt modelId="{3DD886BF-A7AE-49CB-B013-CDD029DC8DCC}" type="sibTrans" cxnId="{77B7F50C-A9CA-4CDE-BD3D-8A8F84DA53B9}">
      <dgm:prSet/>
      <dgm:spPr/>
      <dgm:t>
        <a:bodyPr/>
        <a:lstStyle/>
        <a:p>
          <a:endParaRPr lang="en-US" sz="1400"/>
        </a:p>
      </dgm:t>
    </dgm:pt>
    <dgm:pt modelId="{7050CD09-0832-49D4-B549-927F2C9A0939}">
      <dgm:prSet phldrT="[Text]" custT="1"/>
      <dgm:spPr/>
      <dgm:t>
        <a:bodyPr/>
        <a:lstStyle/>
        <a:p>
          <a:r>
            <a:rPr lang="en-US" sz="2400">
              <a:cs typeface="Calibri Light"/>
            </a:rPr>
            <a:t>On Budget</a:t>
          </a:r>
        </a:p>
      </dgm:t>
    </dgm:pt>
    <dgm:pt modelId="{BE16E778-F2F3-4EBB-805A-7CA2F8DC8575}" type="parTrans" cxnId="{B94C1F39-BE46-4B9F-B440-D66980C45645}">
      <dgm:prSet/>
      <dgm:spPr/>
      <dgm:t>
        <a:bodyPr/>
        <a:lstStyle/>
        <a:p>
          <a:endParaRPr lang="en-US" sz="1400"/>
        </a:p>
      </dgm:t>
    </dgm:pt>
    <dgm:pt modelId="{A5E1FCDA-4963-4E83-A236-EB5C20F73A5B}" type="sibTrans" cxnId="{B94C1F39-BE46-4B9F-B440-D66980C45645}">
      <dgm:prSet/>
      <dgm:spPr/>
      <dgm:t>
        <a:bodyPr/>
        <a:lstStyle/>
        <a:p>
          <a:endParaRPr lang="en-US" sz="1400"/>
        </a:p>
      </dgm:t>
    </dgm:pt>
    <dgm:pt modelId="{816F4048-575E-4563-961E-0B78EC35384A}">
      <dgm:prSet phldrT="[Text]" custT="1"/>
      <dgm:spPr/>
      <dgm:t>
        <a:bodyPr/>
        <a:lstStyle/>
        <a:p>
          <a:r>
            <a:rPr lang="en-US" sz="2400">
              <a:cs typeface="Calibri Light"/>
            </a:rPr>
            <a:t>Quick turnaround</a:t>
          </a:r>
        </a:p>
      </dgm:t>
    </dgm:pt>
    <dgm:pt modelId="{095C598A-A605-4067-A44B-E975430A2FE9}" type="parTrans" cxnId="{7D01D7A8-745B-44EC-904A-0031FA276EF8}">
      <dgm:prSet/>
      <dgm:spPr/>
      <dgm:t>
        <a:bodyPr/>
        <a:lstStyle/>
        <a:p>
          <a:endParaRPr lang="en-US" sz="1400"/>
        </a:p>
      </dgm:t>
    </dgm:pt>
    <dgm:pt modelId="{0E25CA84-E292-4263-8332-35EA81D4AD22}" type="sibTrans" cxnId="{7D01D7A8-745B-44EC-904A-0031FA276EF8}">
      <dgm:prSet/>
      <dgm:spPr/>
      <dgm:t>
        <a:bodyPr/>
        <a:lstStyle/>
        <a:p>
          <a:endParaRPr lang="en-US" sz="1400"/>
        </a:p>
      </dgm:t>
    </dgm:pt>
    <dgm:pt modelId="{3CF41533-C848-4B66-A0A8-2F0D23A9CB63}">
      <dgm:prSet phldrT="[Text]" custT="1"/>
      <dgm:spPr/>
      <dgm:t>
        <a:bodyPr/>
        <a:lstStyle/>
        <a:p>
          <a:r>
            <a:rPr lang="en-US" sz="2400">
              <a:cs typeface="Calibri Light"/>
            </a:rPr>
            <a:t>Reliable suppliers</a:t>
          </a:r>
        </a:p>
      </dgm:t>
    </dgm:pt>
    <dgm:pt modelId="{C02BBAC1-2801-4B11-AEE2-4A7E846D6516}" type="parTrans" cxnId="{FA908B8D-5008-451A-BD19-B9C3EE5F7B50}">
      <dgm:prSet/>
      <dgm:spPr/>
      <dgm:t>
        <a:bodyPr/>
        <a:lstStyle/>
        <a:p>
          <a:endParaRPr lang="en-US" sz="1400"/>
        </a:p>
      </dgm:t>
    </dgm:pt>
    <dgm:pt modelId="{4D629166-262A-4461-B193-0F8826F60DD6}" type="sibTrans" cxnId="{FA908B8D-5008-451A-BD19-B9C3EE5F7B50}">
      <dgm:prSet/>
      <dgm:spPr/>
      <dgm:t>
        <a:bodyPr/>
        <a:lstStyle/>
        <a:p>
          <a:endParaRPr lang="en-US" sz="1400"/>
        </a:p>
      </dgm:t>
    </dgm:pt>
    <dgm:pt modelId="{D2421526-51D5-46A3-9408-C3F2D21D37AB}">
      <dgm:prSet phldrT="[Text]" custT="1"/>
      <dgm:spPr/>
      <dgm:t>
        <a:bodyPr/>
        <a:lstStyle/>
        <a:p>
          <a:r>
            <a:rPr lang="en-US" sz="2400">
              <a:cs typeface="Calibri Light"/>
            </a:rPr>
            <a:t>Produce profitable products</a:t>
          </a:r>
        </a:p>
      </dgm:t>
    </dgm:pt>
    <dgm:pt modelId="{79192AB0-ADEE-4B0F-87DE-292B386A18F9}" type="parTrans" cxnId="{75B6CF43-32BB-4506-80F2-11DA1581CE5F}">
      <dgm:prSet/>
      <dgm:spPr/>
      <dgm:t>
        <a:bodyPr/>
        <a:lstStyle/>
        <a:p>
          <a:endParaRPr lang="en-US" sz="1400"/>
        </a:p>
      </dgm:t>
    </dgm:pt>
    <dgm:pt modelId="{3811A086-2E42-427B-AA8F-4F89FE91786A}" type="sibTrans" cxnId="{75B6CF43-32BB-4506-80F2-11DA1581CE5F}">
      <dgm:prSet/>
      <dgm:spPr/>
      <dgm:t>
        <a:bodyPr/>
        <a:lstStyle/>
        <a:p>
          <a:endParaRPr lang="en-US" sz="1400"/>
        </a:p>
      </dgm:t>
    </dgm:pt>
    <dgm:pt modelId="{13C21C32-DB53-4DDD-B9BE-AB95D16E00E7}">
      <dgm:prSet phldrT="[Text]" custT="1"/>
      <dgm:spPr/>
      <dgm:t>
        <a:bodyPr/>
        <a:lstStyle/>
        <a:p>
          <a:r>
            <a:rPr lang="en-US" sz="2400">
              <a:cs typeface="Calibri Light"/>
            </a:rPr>
            <a:t>Increase efficiency</a:t>
          </a:r>
        </a:p>
      </dgm:t>
    </dgm:pt>
    <dgm:pt modelId="{5B5D134D-1E13-410B-91B2-4EADCF0DADAB}" type="parTrans" cxnId="{1EA8A294-C0AC-4E72-B1D6-73DEFAB59E69}">
      <dgm:prSet/>
      <dgm:spPr/>
      <dgm:t>
        <a:bodyPr/>
        <a:lstStyle/>
        <a:p>
          <a:endParaRPr lang="en-US" sz="1400"/>
        </a:p>
      </dgm:t>
    </dgm:pt>
    <dgm:pt modelId="{C728454A-1FA7-4414-A757-8D6C0AC7BCB4}" type="sibTrans" cxnId="{1EA8A294-C0AC-4E72-B1D6-73DEFAB59E69}">
      <dgm:prSet/>
      <dgm:spPr/>
      <dgm:t>
        <a:bodyPr/>
        <a:lstStyle/>
        <a:p>
          <a:endParaRPr lang="en-US" sz="1400"/>
        </a:p>
      </dgm:t>
    </dgm:pt>
    <dgm:pt modelId="{4C258424-06DB-4913-8D26-6E6C15EBE1F1}">
      <dgm:prSet phldrT="[Text]" custT="1"/>
      <dgm:spPr/>
      <dgm:t>
        <a:bodyPr/>
        <a:lstStyle/>
        <a:p>
          <a:r>
            <a:rPr lang="en-US" sz="2400">
              <a:cs typeface="Calibri Light"/>
            </a:rPr>
            <a:t>Create quality products</a:t>
          </a:r>
        </a:p>
      </dgm:t>
    </dgm:pt>
    <dgm:pt modelId="{DD5628D0-B864-46A3-AB11-24926ECE8501}" type="parTrans" cxnId="{58B13525-3D86-4C09-8A27-87B9D0E630E9}">
      <dgm:prSet/>
      <dgm:spPr/>
      <dgm:t>
        <a:bodyPr/>
        <a:lstStyle/>
        <a:p>
          <a:endParaRPr lang="en-US" sz="1400"/>
        </a:p>
      </dgm:t>
    </dgm:pt>
    <dgm:pt modelId="{0B92EA21-C39D-494B-B34F-AD358C80FF89}" type="sibTrans" cxnId="{58B13525-3D86-4C09-8A27-87B9D0E630E9}">
      <dgm:prSet/>
      <dgm:spPr/>
      <dgm:t>
        <a:bodyPr/>
        <a:lstStyle/>
        <a:p>
          <a:endParaRPr lang="en-US" sz="1400"/>
        </a:p>
      </dgm:t>
    </dgm:pt>
    <dgm:pt modelId="{09403938-C07D-400D-B12B-443897E7B33B}" type="pres">
      <dgm:prSet presAssocID="{1A7E45D9-34A8-4B84-B0A3-6A4D30D5B054}" presName="diagram" presStyleCnt="0">
        <dgm:presLayoutVars>
          <dgm:dir/>
          <dgm:resizeHandles val="exact"/>
        </dgm:presLayoutVars>
      </dgm:prSet>
      <dgm:spPr/>
      <dgm:t>
        <a:bodyPr/>
        <a:lstStyle/>
        <a:p>
          <a:endParaRPr lang="en-US"/>
        </a:p>
      </dgm:t>
    </dgm:pt>
    <dgm:pt modelId="{BF1259F0-00E6-40B8-95CD-D8207F980442}" type="pres">
      <dgm:prSet presAssocID="{08F2FBAF-ED24-4DCD-9DF9-3208A6525FE3}" presName="node" presStyleLbl="node1" presStyleIdx="0" presStyleCnt="8">
        <dgm:presLayoutVars>
          <dgm:bulletEnabled val="1"/>
        </dgm:presLayoutVars>
      </dgm:prSet>
      <dgm:spPr/>
      <dgm:t>
        <a:bodyPr/>
        <a:lstStyle/>
        <a:p>
          <a:endParaRPr lang="en-US"/>
        </a:p>
      </dgm:t>
    </dgm:pt>
    <dgm:pt modelId="{1C3BD347-23D8-448E-B057-9E26BCCC91FD}" type="pres">
      <dgm:prSet presAssocID="{E797A359-C1FD-43AB-BEBD-4EBE93F8B564}" presName="sibTrans" presStyleCnt="0"/>
      <dgm:spPr/>
    </dgm:pt>
    <dgm:pt modelId="{12D3B176-E351-4A12-98A2-42F59469AC21}" type="pres">
      <dgm:prSet presAssocID="{4C258424-06DB-4913-8D26-6E6C15EBE1F1}" presName="node" presStyleLbl="node1" presStyleIdx="1" presStyleCnt="8">
        <dgm:presLayoutVars>
          <dgm:bulletEnabled val="1"/>
        </dgm:presLayoutVars>
      </dgm:prSet>
      <dgm:spPr/>
      <dgm:t>
        <a:bodyPr/>
        <a:lstStyle/>
        <a:p>
          <a:endParaRPr lang="en-US"/>
        </a:p>
      </dgm:t>
    </dgm:pt>
    <dgm:pt modelId="{EB1E0F95-749F-4D3D-9635-317D4E9A603D}" type="pres">
      <dgm:prSet presAssocID="{0B92EA21-C39D-494B-B34F-AD358C80FF89}" presName="sibTrans" presStyleCnt="0"/>
      <dgm:spPr/>
    </dgm:pt>
    <dgm:pt modelId="{DD48C372-DB14-49F9-8225-CFF759F6D6CB}" type="pres">
      <dgm:prSet presAssocID="{13C21C32-DB53-4DDD-B9BE-AB95D16E00E7}" presName="node" presStyleLbl="node1" presStyleIdx="2" presStyleCnt="8">
        <dgm:presLayoutVars>
          <dgm:bulletEnabled val="1"/>
        </dgm:presLayoutVars>
      </dgm:prSet>
      <dgm:spPr/>
      <dgm:t>
        <a:bodyPr/>
        <a:lstStyle/>
        <a:p>
          <a:endParaRPr lang="en-US"/>
        </a:p>
      </dgm:t>
    </dgm:pt>
    <dgm:pt modelId="{10F25868-0562-4936-B156-1335446FB2D9}" type="pres">
      <dgm:prSet presAssocID="{C728454A-1FA7-4414-A757-8D6C0AC7BCB4}" presName="sibTrans" presStyleCnt="0"/>
      <dgm:spPr/>
    </dgm:pt>
    <dgm:pt modelId="{721EB41D-7252-474A-AECD-21A553489CBA}" type="pres">
      <dgm:prSet presAssocID="{D2421526-51D5-46A3-9408-C3F2D21D37AB}" presName="node" presStyleLbl="node1" presStyleIdx="3" presStyleCnt="8">
        <dgm:presLayoutVars>
          <dgm:bulletEnabled val="1"/>
        </dgm:presLayoutVars>
      </dgm:prSet>
      <dgm:spPr/>
      <dgm:t>
        <a:bodyPr/>
        <a:lstStyle/>
        <a:p>
          <a:endParaRPr lang="en-US"/>
        </a:p>
      </dgm:t>
    </dgm:pt>
    <dgm:pt modelId="{0724B091-940D-4C70-A062-E51522B7E580}" type="pres">
      <dgm:prSet presAssocID="{3811A086-2E42-427B-AA8F-4F89FE91786A}" presName="sibTrans" presStyleCnt="0"/>
      <dgm:spPr/>
    </dgm:pt>
    <dgm:pt modelId="{47C67A91-04B0-4C50-A715-5EAA6875D560}" type="pres">
      <dgm:prSet presAssocID="{3CF41533-C848-4B66-A0A8-2F0D23A9CB63}" presName="node" presStyleLbl="node1" presStyleIdx="4" presStyleCnt="8">
        <dgm:presLayoutVars>
          <dgm:bulletEnabled val="1"/>
        </dgm:presLayoutVars>
      </dgm:prSet>
      <dgm:spPr/>
      <dgm:t>
        <a:bodyPr/>
        <a:lstStyle/>
        <a:p>
          <a:endParaRPr lang="en-US"/>
        </a:p>
      </dgm:t>
    </dgm:pt>
    <dgm:pt modelId="{3FFC71EF-46F5-4E95-AF8C-7707DE1A4786}" type="pres">
      <dgm:prSet presAssocID="{4D629166-262A-4461-B193-0F8826F60DD6}" presName="sibTrans" presStyleCnt="0"/>
      <dgm:spPr/>
    </dgm:pt>
    <dgm:pt modelId="{1675A4C4-1CC6-4A6B-B376-73255859BDCD}" type="pres">
      <dgm:prSet presAssocID="{816F4048-575E-4563-961E-0B78EC35384A}" presName="node" presStyleLbl="node1" presStyleIdx="5" presStyleCnt="8">
        <dgm:presLayoutVars>
          <dgm:bulletEnabled val="1"/>
        </dgm:presLayoutVars>
      </dgm:prSet>
      <dgm:spPr/>
      <dgm:t>
        <a:bodyPr/>
        <a:lstStyle/>
        <a:p>
          <a:endParaRPr lang="en-US"/>
        </a:p>
      </dgm:t>
    </dgm:pt>
    <dgm:pt modelId="{3E55C20A-DB13-41ED-9A8E-988E6E57BCD4}" type="pres">
      <dgm:prSet presAssocID="{0E25CA84-E292-4263-8332-35EA81D4AD22}" presName="sibTrans" presStyleCnt="0"/>
      <dgm:spPr/>
    </dgm:pt>
    <dgm:pt modelId="{80BD11F0-4AE9-46BE-9C65-92FA014CBC62}" type="pres">
      <dgm:prSet presAssocID="{7050CD09-0832-49D4-B549-927F2C9A0939}" presName="node" presStyleLbl="node1" presStyleIdx="6" presStyleCnt="8">
        <dgm:presLayoutVars>
          <dgm:bulletEnabled val="1"/>
        </dgm:presLayoutVars>
      </dgm:prSet>
      <dgm:spPr/>
      <dgm:t>
        <a:bodyPr/>
        <a:lstStyle/>
        <a:p>
          <a:endParaRPr lang="en-US"/>
        </a:p>
      </dgm:t>
    </dgm:pt>
    <dgm:pt modelId="{A60E99A8-8F09-4E13-985A-DB6619536F8A}" type="pres">
      <dgm:prSet presAssocID="{A5E1FCDA-4963-4E83-A236-EB5C20F73A5B}" presName="sibTrans" presStyleCnt="0"/>
      <dgm:spPr/>
    </dgm:pt>
    <dgm:pt modelId="{C80198B6-0948-43A6-BD61-852B96F2FF69}" type="pres">
      <dgm:prSet presAssocID="{A7117A92-400C-45B4-9CB1-8979CF5469DE}" presName="node" presStyleLbl="node1" presStyleIdx="7" presStyleCnt="8">
        <dgm:presLayoutVars>
          <dgm:bulletEnabled val="1"/>
        </dgm:presLayoutVars>
      </dgm:prSet>
      <dgm:spPr/>
      <dgm:t>
        <a:bodyPr/>
        <a:lstStyle/>
        <a:p>
          <a:endParaRPr lang="en-US"/>
        </a:p>
      </dgm:t>
    </dgm:pt>
  </dgm:ptLst>
  <dgm:cxnLst>
    <dgm:cxn modelId="{75B6CF43-32BB-4506-80F2-11DA1581CE5F}" srcId="{1A7E45D9-34A8-4B84-B0A3-6A4D30D5B054}" destId="{D2421526-51D5-46A3-9408-C3F2D21D37AB}" srcOrd="3" destOrd="0" parTransId="{79192AB0-ADEE-4B0F-87DE-292B386A18F9}" sibTransId="{3811A086-2E42-427B-AA8F-4F89FE91786A}"/>
    <dgm:cxn modelId="{E9538F6A-670A-4F09-A8C1-A7C61A4C2696}" type="presOf" srcId="{816F4048-575E-4563-961E-0B78EC35384A}" destId="{1675A4C4-1CC6-4A6B-B376-73255859BDCD}" srcOrd="0" destOrd="0" presId="urn:microsoft.com/office/officeart/2005/8/layout/default"/>
    <dgm:cxn modelId="{9BB139E2-C4FA-4840-A0D2-13A6A178FCC3}" type="presOf" srcId="{4C258424-06DB-4913-8D26-6E6C15EBE1F1}" destId="{12D3B176-E351-4A12-98A2-42F59469AC21}" srcOrd="0" destOrd="0" presId="urn:microsoft.com/office/officeart/2005/8/layout/default"/>
    <dgm:cxn modelId="{CD35A966-DF7D-403E-9A10-679257607ECB}" type="presOf" srcId="{1A7E45D9-34A8-4B84-B0A3-6A4D30D5B054}" destId="{09403938-C07D-400D-B12B-443897E7B33B}" srcOrd="0" destOrd="0" presId="urn:microsoft.com/office/officeart/2005/8/layout/default"/>
    <dgm:cxn modelId="{58B13525-3D86-4C09-8A27-87B9D0E630E9}" srcId="{1A7E45D9-34A8-4B84-B0A3-6A4D30D5B054}" destId="{4C258424-06DB-4913-8D26-6E6C15EBE1F1}" srcOrd="1" destOrd="0" parTransId="{DD5628D0-B864-46A3-AB11-24926ECE8501}" sibTransId="{0B92EA21-C39D-494B-B34F-AD358C80FF89}"/>
    <dgm:cxn modelId="{B94C1F39-BE46-4B9F-B440-D66980C45645}" srcId="{1A7E45D9-34A8-4B84-B0A3-6A4D30D5B054}" destId="{7050CD09-0832-49D4-B549-927F2C9A0939}" srcOrd="6" destOrd="0" parTransId="{BE16E778-F2F3-4EBB-805A-7CA2F8DC8575}" sibTransId="{A5E1FCDA-4963-4E83-A236-EB5C20F73A5B}"/>
    <dgm:cxn modelId="{E862AEA1-E16B-4083-868D-19C17D22DA90}" type="presOf" srcId="{A7117A92-400C-45B4-9CB1-8979CF5469DE}" destId="{C80198B6-0948-43A6-BD61-852B96F2FF69}" srcOrd="0" destOrd="0" presId="urn:microsoft.com/office/officeart/2005/8/layout/default"/>
    <dgm:cxn modelId="{ADBA7EBD-E565-4036-BA73-CFAF11A4B678}" type="presOf" srcId="{13C21C32-DB53-4DDD-B9BE-AB95D16E00E7}" destId="{DD48C372-DB14-49F9-8225-CFF759F6D6CB}" srcOrd="0" destOrd="0" presId="urn:microsoft.com/office/officeart/2005/8/layout/default"/>
    <dgm:cxn modelId="{FA908B8D-5008-451A-BD19-B9C3EE5F7B50}" srcId="{1A7E45D9-34A8-4B84-B0A3-6A4D30D5B054}" destId="{3CF41533-C848-4B66-A0A8-2F0D23A9CB63}" srcOrd="4" destOrd="0" parTransId="{C02BBAC1-2801-4B11-AEE2-4A7E846D6516}" sibTransId="{4D629166-262A-4461-B193-0F8826F60DD6}"/>
    <dgm:cxn modelId="{6484CC41-88DB-4DC9-A23B-92C68D4D58F1}" type="presOf" srcId="{3CF41533-C848-4B66-A0A8-2F0D23A9CB63}" destId="{47C67A91-04B0-4C50-A715-5EAA6875D560}" srcOrd="0" destOrd="0" presId="urn:microsoft.com/office/officeart/2005/8/layout/default"/>
    <dgm:cxn modelId="{63BD375A-F24A-4026-824D-3F27DCA5575A}" type="presOf" srcId="{7050CD09-0832-49D4-B549-927F2C9A0939}" destId="{80BD11F0-4AE9-46BE-9C65-92FA014CBC62}" srcOrd="0" destOrd="0" presId="urn:microsoft.com/office/officeart/2005/8/layout/default"/>
    <dgm:cxn modelId="{7D01D7A8-745B-44EC-904A-0031FA276EF8}" srcId="{1A7E45D9-34A8-4B84-B0A3-6A4D30D5B054}" destId="{816F4048-575E-4563-961E-0B78EC35384A}" srcOrd="5" destOrd="0" parTransId="{095C598A-A605-4067-A44B-E975430A2FE9}" sibTransId="{0E25CA84-E292-4263-8332-35EA81D4AD22}"/>
    <dgm:cxn modelId="{77B7F50C-A9CA-4CDE-BD3D-8A8F84DA53B9}" srcId="{1A7E45D9-34A8-4B84-B0A3-6A4D30D5B054}" destId="{A7117A92-400C-45B4-9CB1-8979CF5469DE}" srcOrd="7" destOrd="0" parTransId="{53323228-70BE-4D9F-B0AA-6706F34572F1}" sibTransId="{3DD886BF-A7AE-49CB-B013-CDD029DC8DCC}"/>
    <dgm:cxn modelId="{30900ED5-C1BA-44E3-AE0C-5C05F1692F52}" srcId="{1A7E45D9-34A8-4B84-B0A3-6A4D30D5B054}" destId="{08F2FBAF-ED24-4DCD-9DF9-3208A6525FE3}" srcOrd="0" destOrd="0" parTransId="{053E5A98-DBB7-4AA6-9234-9AEF4A8E5D08}" sibTransId="{E797A359-C1FD-43AB-BEBD-4EBE93F8B564}"/>
    <dgm:cxn modelId="{A1D2331D-2905-4E2F-AAED-1897D66AC6E8}" type="presOf" srcId="{08F2FBAF-ED24-4DCD-9DF9-3208A6525FE3}" destId="{BF1259F0-00E6-40B8-95CD-D8207F980442}" srcOrd="0" destOrd="0" presId="urn:microsoft.com/office/officeart/2005/8/layout/default"/>
    <dgm:cxn modelId="{1EA8A294-C0AC-4E72-B1D6-73DEFAB59E69}" srcId="{1A7E45D9-34A8-4B84-B0A3-6A4D30D5B054}" destId="{13C21C32-DB53-4DDD-B9BE-AB95D16E00E7}" srcOrd="2" destOrd="0" parTransId="{5B5D134D-1E13-410B-91B2-4EADCF0DADAB}" sibTransId="{C728454A-1FA7-4414-A757-8D6C0AC7BCB4}"/>
    <dgm:cxn modelId="{A5BDFA75-410D-40BD-8042-6D67AB9A4793}" type="presOf" srcId="{D2421526-51D5-46A3-9408-C3F2D21D37AB}" destId="{721EB41D-7252-474A-AECD-21A553489CBA}" srcOrd="0" destOrd="0" presId="urn:microsoft.com/office/officeart/2005/8/layout/default"/>
    <dgm:cxn modelId="{CF4AB91C-A8C1-4C08-8ED1-1891471CF1AA}" type="presParOf" srcId="{09403938-C07D-400D-B12B-443897E7B33B}" destId="{BF1259F0-00E6-40B8-95CD-D8207F980442}" srcOrd="0" destOrd="0" presId="urn:microsoft.com/office/officeart/2005/8/layout/default"/>
    <dgm:cxn modelId="{89940277-5B9E-4FF5-8DA0-F497F638214E}" type="presParOf" srcId="{09403938-C07D-400D-B12B-443897E7B33B}" destId="{1C3BD347-23D8-448E-B057-9E26BCCC91FD}" srcOrd="1" destOrd="0" presId="urn:microsoft.com/office/officeart/2005/8/layout/default"/>
    <dgm:cxn modelId="{05332067-1C1F-4449-AD4B-3B5BBCAA1394}" type="presParOf" srcId="{09403938-C07D-400D-B12B-443897E7B33B}" destId="{12D3B176-E351-4A12-98A2-42F59469AC21}" srcOrd="2" destOrd="0" presId="urn:microsoft.com/office/officeart/2005/8/layout/default"/>
    <dgm:cxn modelId="{1CC54BAE-CF8F-4EEE-9DBC-48165C73D299}" type="presParOf" srcId="{09403938-C07D-400D-B12B-443897E7B33B}" destId="{EB1E0F95-749F-4D3D-9635-317D4E9A603D}" srcOrd="3" destOrd="0" presId="urn:microsoft.com/office/officeart/2005/8/layout/default"/>
    <dgm:cxn modelId="{F14B9F33-4D51-49F3-8BB9-199D7FB7DCD6}" type="presParOf" srcId="{09403938-C07D-400D-B12B-443897E7B33B}" destId="{DD48C372-DB14-49F9-8225-CFF759F6D6CB}" srcOrd="4" destOrd="0" presId="urn:microsoft.com/office/officeart/2005/8/layout/default"/>
    <dgm:cxn modelId="{93653701-2DAA-4087-8AB2-BC888059DB29}" type="presParOf" srcId="{09403938-C07D-400D-B12B-443897E7B33B}" destId="{10F25868-0562-4936-B156-1335446FB2D9}" srcOrd="5" destOrd="0" presId="urn:microsoft.com/office/officeart/2005/8/layout/default"/>
    <dgm:cxn modelId="{265A8B1F-C43A-4DBF-8D0A-FCB9C090AB71}" type="presParOf" srcId="{09403938-C07D-400D-B12B-443897E7B33B}" destId="{721EB41D-7252-474A-AECD-21A553489CBA}" srcOrd="6" destOrd="0" presId="urn:microsoft.com/office/officeart/2005/8/layout/default"/>
    <dgm:cxn modelId="{1B340636-420A-4B01-A09B-1989AEB495D2}" type="presParOf" srcId="{09403938-C07D-400D-B12B-443897E7B33B}" destId="{0724B091-940D-4C70-A062-E51522B7E580}" srcOrd="7" destOrd="0" presId="urn:microsoft.com/office/officeart/2005/8/layout/default"/>
    <dgm:cxn modelId="{A39EE0AF-A0F1-4E7E-8C05-AD1CBEBF9402}" type="presParOf" srcId="{09403938-C07D-400D-B12B-443897E7B33B}" destId="{47C67A91-04B0-4C50-A715-5EAA6875D560}" srcOrd="8" destOrd="0" presId="urn:microsoft.com/office/officeart/2005/8/layout/default"/>
    <dgm:cxn modelId="{D20D317E-C983-4A6E-A639-984168152C22}" type="presParOf" srcId="{09403938-C07D-400D-B12B-443897E7B33B}" destId="{3FFC71EF-46F5-4E95-AF8C-7707DE1A4786}" srcOrd="9" destOrd="0" presId="urn:microsoft.com/office/officeart/2005/8/layout/default"/>
    <dgm:cxn modelId="{BC5DCDEB-2FAC-46D6-B0CE-C219056F13B3}" type="presParOf" srcId="{09403938-C07D-400D-B12B-443897E7B33B}" destId="{1675A4C4-1CC6-4A6B-B376-73255859BDCD}" srcOrd="10" destOrd="0" presId="urn:microsoft.com/office/officeart/2005/8/layout/default"/>
    <dgm:cxn modelId="{F4FBA487-FDC6-4231-AABB-10267522CA3F}" type="presParOf" srcId="{09403938-C07D-400D-B12B-443897E7B33B}" destId="{3E55C20A-DB13-41ED-9A8E-988E6E57BCD4}" srcOrd="11" destOrd="0" presId="urn:microsoft.com/office/officeart/2005/8/layout/default"/>
    <dgm:cxn modelId="{8C18D09B-E8C7-4E32-B48A-ADCF81D9D3B6}" type="presParOf" srcId="{09403938-C07D-400D-B12B-443897E7B33B}" destId="{80BD11F0-4AE9-46BE-9C65-92FA014CBC62}" srcOrd="12" destOrd="0" presId="urn:microsoft.com/office/officeart/2005/8/layout/default"/>
    <dgm:cxn modelId="{5DFF08BA-F416-4A57-81C8-CA37B3F5BD6D}" type="presParOf" srcId="{09403938-C07D-400D-B12B-443897E7B33B}" destId="{A60E99A8-8F09-4E13-985A-DB6619536F8A}" srcOrd="13" destOrd="0" presId="urn:microsoft.com/office/officeart/2005/8/layout/default"/>
    <dgm:cxn modelId="{7FAC79C9-7A11-4A0F-ADB3-053AB6B2FC97}" type="presParOf" srcId="{09403938-C07D-400D-B12B-443897E7B33B}" destId="{C80198B6-0948-43A6-BD61-852B96F2FF69}"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AF6BC6E-8E81-490D-ABCD-83B6D940F1F9}" type="doc">
      <dgm:prSet loTypeId="urn:microsoft.com/office/officeart/2005/8/layout/cycle6" loCatId="cycle" qsTypeId="urn:microsoft.com/office/officeart/2005/8/quickstyle/simple3" qsCatId="simple" csTypeId="urn:microsoft.com/office/officeart/2005/8/colors/accent1_2" csCatId="accent1" phldr="1"/>
      <dgm:spPr/>
      <dgm:t>
        <a:bodyPr/>
        <a:lstStyle/>
        <a:p>
          <a:endParaRPr lang="en-US"/>
        </a:p>
      </dgm:t>
    </dgm:pt>
    <dgm:pt modelId="{64723F05-BD9E-4B89-87DC-FE89B3BFCBC9}">
      <dgm:prSet phldrT="[Text]" custT="1"/>
      <dgm:spPr/>
      <dgm:t>
        <a:bodyPr/>
        <a:lstStyle/>
        <a:p>
          <a:r>
            <a:rPr lang="en-US" sz="1800">
              <a:cs typeface="Calibri Light"/>
            </a:rPr>
            <a:t>Detailed business planning  </a:t>
          </a:r>
        </a:p>
      </dgm:t>
    </dgm:pt>
    <dgm:pt modelId="{92656A31-D480-4388-BA46-D357A2FF7A64}" type="parTrans" cxnId="{C446DB13-A7A4-4D7C-8A76-B28CAFCC453E}">
      <dgm:prSet/>
      <dgm:spPr/>
      <dgm:t>
        <a:bodyPr/>
        <a:lstStyle/>
        <a:p>
          <a:endParaRPr lang="en-US" sz="1800"/>
        </a:p>
      </dgm:t>
    </dgm:pt>
    <dgm:pt modelId="{E8745376-3B67-4FD6-ADFF-8AAF1E3BC2B7}" type="sibTrans" cxnId="{C446DB13-A7A4-4D7C-8A76-B28CAFCC453E}">
      <dgm:prSet/>
      <dgm:spPr/>
      <dgm:t>
        <a:bodyPr/>
        <a:lstStyle/>
        <a:p>
          <a:endParaRPr lang="en-US" sz="1800"/>
        </a:p>
      </dgm:t>
    </dgm:pt>
    <dgm:pt modelId="{F709C33A-C2CD-4CB5-8A95-54ADEAF33B8A}">
      <dgm:prSet phldrT="[Text]" custT="1"/>
      <dgm:spPr/>
      <dgm:t>
        <a:bodyPr/>
        <a:lstStyle/>
        <a:p>
          <a:r>
            <a:rPr lang="en-US" sz="1800" dirty="0">
              <a:cs typeface="Calibri Light"/>
            </a:rPr>
            <a:t>Efficient business processes</a:t>
          </a:r>
        </a:p>
      </dgm:t>
    </dgm:pt>
    <dgm:pt modelId="{17DA2598-65EB-4501-92F2-AD1CFC6F7445}" type="parTrans" cxnId="{283396C6-EB15-4BFC-85E5-2FF13D83B42E}">
      <dgm:prSet/>
      <dgm:spPr/>
      <dgm:t>
        <a:bodyPr/>
        <a:lstStyle/>
        <a:p>
          <a:endParaRPr lang="en-US" sz="1800"/>
        </a:p>
      </dgm:t>
    </dgm:pt>
    <dgm:pt modelId="{AC39B230-049B-4728-94B1-414ED28FF7A4}" type="sibTrans" cxnId="{283396C6-EB15-4BFC-85E5-2FF13D83B42E}">
      <dgm:prSet/>
      <dgm:spPr/>
      <dgm:t>
        <a:bodyPr/>
        <a:lstStyle/>
        <a:p>
          <a:endParaRPr lang="en-US" sz="1800"/>
        </a:p>
      </dgm:t>
    </dgm:pt>
    <dgm:pt modelId="{900115F7-35BB-4A90-9C02-EFC03805C93C}">
      <dgm:prSet phldrT="[Text]" custT="1"/>
      <dgm:spPr/>
      <dgm:t>
        <a:bodyPr/>
        <a:lstStyle/>
        <a:p>
          <a:r>
            <a:rPr lang="en-US" sz="1800" dirty="0">
              <a:cs typeface="Calibri Light"/>
            </a:rPr>
            <a:t>Quality assurance</a:t>
          </a:r>
          <a:endParaRPr lang="en-US" sz="2400" dirty="0">
            <a:cs typeface="Calibri Light"/>
          </a:endParaRPr>
        </a:p>
      </dgm:t>
    </dgm:pt>
    <dgm:pt modelId="{2BA1C82C-3F80-4183-ACD0-E906D85FC83B}" type="parTrans" cxnId="{3EA62692-B358-4526-A78A-FD9D1DC6B6CF}">
      <dgm:prSet/>
      <dgm:spPr/>
      <dgm:t>
        <a:bodyPr/>
        <a:lstStyle/>
        <a:p>
          <a:endParaRPr lang="en-US" sz="1800"/>
        </a:p>
      </dgm:t>
    </dgm:pt>
    <dgm:pt modelId="{58D1C4AA-63D6-4F89-82AC-0FDDCA327A15}" type="sibTrans" cxnId="{3EA62692-B358-4526-A78A-FD9D1DC6B6CF}">
      <dgm:prSet/>
      <dgm:spPr/>
      <dgm:t>
        <a:bodyPr/>
        <a:lstStyle/>
        <a:p>
          <a:endParaRPr lang="en-US" sz="1800"/>
        </a:p>
      </dgm:t>
    </dgm:pt>
    <dgm:pt modelId="{08E71E11-5BB0-40AF-929B-7AD19558F9F4}">
      <dgm:prSet phldrT="[Text]" custT="1"/>
      <dgm:spPr/>
      <dgm:t>
        <a:bodyPr/>
        <a:lstStyle/>
        <a:p>
          <a:r>
            <a:rPr lang="en-US" sz="1800">
              <a:solidFill>
                <a:srgbClr val="000000"/>
              </a:solidFill>
              <a:cs typeface="Calibri Light"/>
            </a:rPr>
            <a:t>Excellent supplier relationships</a:t>
          </a:r>
          <a:endParaRPr lang="en-US" sz="2400">
            <a:cs typeface="Calibri Light"/>
          </a:endParaRPr>
        </a:p>
      </dgm:t>
    </dgm:pt>
    <dgm:pt modelId="{CCACA3B7-B816-4671-A0D7-27EE8ACCED58}" type="parTrans" cxnId="{EE2D119A-EED9-4A07-9089-E70C5995AF4B}">
      <dgm:prSet/>
      <dgm:spPr/>
      <dgm:t>
        <a:bodyPr/>
        <a:lstStyle/>
        <a:p>
          <a:endParaRPr lang="en-US" sz="1800"/>
        </a:p>
      </dgm:t>
    </dgm:pt>
    <dgm:pt modelId="{F2493FE6-41AE-4D6A-9C2E-7B44FD0A4393}" type="sibTrans" cxnId="{EE2D119A-EED9-4A07-9089-E70C5995AF4B}">
      <dgm:prSet/>
      <dgm:spPr/>
      <dgm:t>
        <a:bodyPr/>
        <a:lstStyle/>
        <a:p>
          <a:endParaRPr lang="en-US" sz="1800"/>
        </a:p>
      </dgm:t>
    </dgm:pt>
    <dgm:pt modelId="{61F540E6-4B4D-4AC3-86D6-66EB0CA171F4}">
      <dgm:prSet phldrT="[Text]" custT="1"/>
      <dgm:spPr/>
      <dgm:t>
        <a:bodyPr/>
        <a:lstStyle/>
        <a:p>
          <a:r>
            <a:rPr lang="en-US" sz="1800">
              <a:solidFill>
                <a:srgbClr val="000000"/>
              </a:solidFill>
              <a:cs typeface="Calibri Light"/>
            </a:rPr>
            <a:t>Continuous improvement</a:t>
          </a:r>
          <a:endParaRPr lang="en-US" sz="2400">
            <a:solidFill>
              <a:srgbClr val="000000"/>
            </a:solidFill>
            <a:cs typeface="Calibri Light"/>
          </a:endParaRPr>
        </a:p>
      </dgm:t>
    </dgm:pt>
    <dgm:pt modelId="{3944F2E2-00AE-49DD-818F-B8F6F0216D21}" type="parTrans" cxnId="{06682E28-9725-43AB-BAD4-2EF056420A38}">
      <dgm:prSet/>
      <dgm:spPr/>
      <dgm:t>
        <a:bodyPr/>
        <a:lstStyle/>
        <a:p>
          <a:endParaRPr lang="en-US" sz="1800"/>
        </a:p>
      </dgm:t>
    </dgm:pt>
    <dgm:pt modelId="{6BAF7DED-082B-44D9-9BDA-90246E2690CD}" type="sibTrans" cxnId="{06682E28-9725-43AB-BAD4-2EF056420A38}">
      <dgm:prSet/>
      <dgm:spPr/>
      <dgm:t>
        <a:bodyPr/>
        <a:lstStyle/>
        <a:p>
          <a:endParaRPr lang="en-US" sz="1800"/>
        </a:p>
      </dgm:t>
    </dgm:pt>
    <dgm:pt modelId="{65B1CE92-8B01-4C1C-A88F-753ACA085A63}" type="pres">
      <dgm:prSet presAssocID="{8AF6BC6E-8E81-490D-ABCD-83B6D940F1F9}" presName="cycle" presStyleCnt="0">
        <dgm:presLayoutVars>
          <dgm:dir/>
          <dgm:resizeHandles val="exact"/>
        </dgm:presLayoutVars>
      </dgm:prSet>
      <dgm:spPr/>
      <dgm:t>
        <a:bodyPr/>
        <a:lstStyle/>
        <a:p>
          <a:endParaRPr lang="en-US"/>
        </a:p>
      </dgm:t>
    </dgm:pt>
    <dgm:pt modelId="{45A77913-D2A6-4253-82E3-271A0EC78242}" type="pres">
      <dgm:prSet presAssocID="{64723F05-BD9E-4B89-87DC-FE89B3BFCBC9}" presName="node" presStyleLbl="node1" presStyleIdx="0" presStyleCnt="5">
        <dgm:presLayoutVars>
          <dgm:bulletEnabled val="1"/>
        </dgm:presLayoutVars>
      </dgm:prSet>
      <dgm:spPr/>
      <dgm:t>
        <a:bodyPr/>
        <a:lstStyle/>
        <a:p>
          <a:endParaRPr lang="en-US"/>
        </a:p>
      </dgm:t>
    </dgm:pt>
    <dgm:pt modelId="{386FC0BA-66A2-47A4-AD23-D63510C0EE76}" type="pres">
      <dgm:prSet presAssocID="{64723F05-BD9E-4B89-87DC-FE89B3BFCBC9}" presName="spNode" presStyleCnt="0"/>
      <dgm:spPr/>
    </dgm:pt>
    <dgm:pt modelId="{551348F1-0E44-405D-ABD1-28C0EB35FEAA}" type="pres">
      <dgm:prSet presAssocID="{E8745376-3B67-4FD6-ADFF-8AAF1E3BC2B7}" presName="sibTrans" presStyleLbl="sibTrans1D1" presStyleIdx="0" presStyleCnt="5"/>
      <dgm:spPr/>
      <dgm:t>
        <a:bodyPr/>
        <a:lstStyle/>
        <a:p>
          <a:endParaRPr lang="en-US"/>
        </a:p>
      </dgm:t>
    </dgm:pt>
    <dgm:pt modelId="{D905F5B8-1664-467A-B44B-FCD4706A5767}" type="pres">
      <dgm:prSet presAssocID="{F709C33A-C2CD-4CB5-8A95-54ADEAF33B8A}" presName="node" presStyleLbl="node1" presStyleIdx="1" presStyleCnt="5">
        <dgm:presLayoutVars>
          <dgm:bulletEnabled val="1"/>
        </dgm:presLayoutVars>
      </dgm:prSet>
      <dgm:spPr/>
      <dgm:t>
        <a:bodyPr/>
        <a:lstStyle/>
        <a:p>
          <a:endParaRPr lang="en-US"/>
        </a:p>
      </dgm:t>
    </dgm:pt>
    <dgm:pt modelId="{4F129AF6-549C-45DD-A270-81A8EDEBD9B7}" type="pres">
      <dgm:prSet presAssocID="{F709C33A-C2CD-4CB5-8A95-54ADEAF33B8A}" presName="spNode" presStyleCnt="0"/>
      <dgm:spPr/>
    </dgm:pt>
    <dgm:pt modelId="{54D44435-AF5B-4705-B090-E646B77D941B}" type="pres">
      <dgm:prSet presAssocID="{AC39B230-049B-4728-94B1-414ED28FF7A4}" presName="sibTrans" presStyleLbl="sibTrans1D1" presStyleIdx="1" presStyleCnt="5"/>
      <dgm:spPr/>
      <dgm:t>
        <a:bodyPr/>
        <a:lstStyle/>
        <a:p>
          <a:endParaRPr lang="en-US"/>
        </a:p>
      </dgm:t>
    </dgm:pt>
    <dgm:pt modelId="{83E812EC-9466-41CB-A8A0-30758D419460}" type="pres">
      <dgm:prSet presAssocID="{900115F7-35BB-4A90-9C02-EFC03805C93C}" presName="node" presStyleLbl="node1" presStyleIdx="2" presStyleCnt="5">
        <dgm:presLayoutVars>
          <dgm:bulletEnabled val="1"/>
        </dgm:presLayoutVars>
      </dgm:prSet>
      <dgm:spPr/>
      <dgm:t>
        <a:bodyPr/>
        <a:lstStyle/>
        <a:p>
          <a:endParaRPr lang="en-US"/>
        </a:p>
      </dgm:t>
    </dgm:pt>
    <dgm:pt modelId="{8A4E08B4-583D-44E2-A17E-901801F43112}" type="pres">
      <dgm:prSet presAssocID="{900115F7-35BB-4A90-9C02-EFC03805C93C}" presName="spNode" presStyleCnt="0"/>
      <dgm:spPr/>
    </dgm:pt>
    <dgm:pt modelId="{4DBAE675-B222-4A58-A772-8FC5D6138807}" type="pres">
      <dgm:prSet presAssocID="{58D1C4AA-63D6-4F89-82AC-0FDDCA327A15}" presName="sibTrans" presStyleLbl="sibTrans1D1" presStyleIdx="2" presStyleCnt="5"/>
      <dgm:spPr/>
      <dgm:t>
        <a:bodyPr/>
        <a:lstStyle/>
        <a:p>
          <a:endParaRPr lang="en-US"/>
        </a:p>
      </dgm:t>
    </dgm:pt>
    <dgm:pt modelId="{47D6CA36-BB34-4104-B17B-EDF0E09F5EE9}" type="pres">
      <dgm:prSet presAssocID="{08E71E11-5BB0-40AF-929B-7AD19558F9F4}" presName="node" presStyleLbl="node1" presStyleIdx="3" presStyleCnt="5">
        <dgm:presLayoutVars>
          <dgm:bulletEnabled val="1"/>
        </dgm:presLayoutVars>
      </dgm:prSet>
      <dgm:spPr/>
      <dgm:t>
        <a:bodyPr/>
        <a:lstStyle/>
        <a:p>
          <a:endParaRPr lang="en-US"/>
        </a:p>
      </dgm:t>
    </dgm:pt>
    <dgm:pt modelId="{8EA962CE-5ED7-4C14-9827-AE10C19F8665}" type="pres">
      <dgm:prSet presAssocID="{08E71E11-5BB0-40AF-929B-7AD19558F9F4}" presName="spNode" presStyleCnt="0"/>
      <dgm:spPr/>
    </dgm:pt>
    <dgm:pt modelId="{7DDE3AF0-E011-4E07-B011-5C5C02692505}" type="pres">
      <dgm:prSet presAssocID="{F2493FE6-41AE-4D6A-9C2E-7B44FD0A4393}" presName="sibTrans" presStyleLbl="sibTrans1D1" presStyleIdx="3" presStyleCnt="5"/>
      <dgm:spPr/>
      <dgm:t>
        <a:bodyPr/>
        <a:lstStyle/>
        <a:p>
          <a:endParaRPr lang="en-US"/>
        </a:p>
      </dgm:t>
    </dgm:pt>
    <dgm:pt modelId="{52E0C018-2CF0-41AC-B405-2430F6228C4C}" type="pres">
      <dgm:prSet presAssocID="{61F540E6-4B4D-4AC3-86D6-66EB0CA171F4}" presName="node" presStyleLbl="node1" presStyleIdx="4" presStyleCnt="5">
        <dgm:presLayoutVars>
          <dgm:bulletEnabled val="1"/>
        </dgm:presLayoutVars>
      </dgm:prSet>
      <dgm:spPr/>
      <dgm:t>
        <a:bodyPr/>
        <a:lstStyle/>
        <a:p>
          <a:endParaRPr lang="en-US"/>
        </a:p>
      </dgm:t>
    </dgm:pt>
    <dgm:pt modelId="{DC1655FD-9D88-492D-B968-625D52B197BE}" type="pres">
      <dgm:prSet presAssocID="{61F540E6-4B4D-4AC3-86D6-66EB0CA171F4}" presName="spNode" presStyleCnt="0"/>
      <dgm:spPr/>
    </dgm:pt>
    <dgm:pt modelId="{E1F378E9-6719-41D0-9818-6404C1919B47}" type="pres">
      <dgm:prSet presAssocID="{6BAF7DED-082B-44D9-9BDA-90246E2690CD}" presName="sibTrans" presStyleLbl="sibTrans1D1" presStyleIdx="4" presStyleCnt="5"/>
      <dgm:spPr/>
      <dgm:t>
        <a:bodyPr/>
        <a:lstStyle/>
        <a:p>
          <a:endParaRPr lang="en-US"/>
        </a:p>
      </dgm:t>
    </dgm:pt>
  </dgm:ptLst>
  <dgm:cxnLst>
    <dgm:cxn modelId="{93AC5E21-4612-4424-8BF3-0A7AD41E9858}" type="presOf" srcId="{F709C33A-C2CD-4CB5-8A95-54ADEAF33B8A}" destId="{D905F5B8-1664-467A-B44B-FCD4706A5767}" srcOrd="0" destOrd="0" presId="urn:microsoft.com/office/officeart/2005/8/layout/cycle6"/>
    <dgm:cxn modelId="{847D6B57-7961-4954-B1FD-13BD4D2622CC}" type="presOf" srcId="{6BAF7DED-082B-44D9-9BDA-90246E2690CD}" destId="{E1F378E9-6719-41D0-9818-6404C1919B47}" srcOrd="0" destOrd="0" presId="urn:microsoft.com/office/officeart/2005/8/layout/cycle6"/>
    <dgm:cxn modelId="{7C449A02-0A9F-4E8B-BFB0-C0BD0AF43ABF}" type="presOf" srcId="{900115F7-35BB-4A90-9C02-EFC03805C93C}" destId="{83E812EC-9466-41CB-A8A0-30758D419460}" srcOrd="0" destOrd="0" presId="urn:microsoft.com/office/officeart/2005/8/layout/cycle6"/>
    <dgm:cxn modelId="{CF1D0996-78A4-4FA5-9096-4E672B9E8E72}" type="presOf" srcId="{61F540E6-4B4D-4AC3-86D6-66EB0CA171F4}" destId="{52E0C018-2CF0-41AC-B405-2430F6228C4C}" srcOrd="0" destOrd="0" presId="urn:microsoft.com/office/officeart/2005/8/layout/cycle6"/>
    <dgm:cxn modelId="{C446DB13-A7A4-4D7C-8A76-B28CAFCC453E}" srcId="{8AF6BC6E-8E81-490D-ABCD-83B6D940F1F9}" destId="{64723F05-BD9E-4B89-87DC-FE89B3BFCBC9}" srcOrd="0" destOrd="0" parTransId="{92656A31-D480-4388-BA46-D357A2FF7A64}" sibTransId="{E8745376-3B67-4FD6-ADFF-8AAF1E3BC2B7}"/>
    <dgm:cxn modelId="{D78CD68C-A929-4248-8EAB-F464F113F312}" type="presOf" srcId="{58D1C4AA-63D6-4F89-82AC-0FDDCA327A15}" destId="{4DBAE675-B222-4A58-A772-8FC5D6138807}" srcOrd="0" destOrd="0" presId="urn:microsoft.com/office/officeart/2005/8/layout/cycle6"/>
    <dgm:cxn modelId="{3229DC02-6A24-47DE-8FDA-E1760D2ABB4C}" type="presOf" srcId="{08E71E11-5BB0-40AF-929B-7AD19558F9F4}" destId="{47D6CA36-BB34-4104-B17B-EDF0E09F5EE9}" srcOrd="0" destOrd="0" presId="urn:microsoft.com/office/officeart/2005/8/layout/cycle6"/>
    <dgm:cxn modelId="{06682E28-9725-43AB-BAD4-2EF056420A38}" srcId="{8AF6BC6E-8E81-490D-ABCD-83B6D940F1F9}" destId="{61F540E6-4B4D-4AC3-86D6-66EB0CA171F4}" srcOrd="4" destOrd="0" parTransId="{3944F2E2-00AE-49DD-818F-B8F6F0216D21}" sibTransId="{6BAF7DED-082B-44D9-9BDA-90246E2690CD}"/>
    <dgm:cxn modelId="{0C4D92B6-FBE5-45A2-82AD-B1F6A7E8127D}" type="presOf" srcId="{8AF6BC6E-8E81-490D-ABCD-83B6D940F1F9}" destId="{65B1CE92-8B01-4C1C-A88F-753ACA085A63}" srcOrd="0" destOrd="0" presId="urn:microsoft.com/office/officeart/2005/8/layout/cycle6"/>
    <dgm:cxn modelId="{3EA62692-B358-4526-A78A-FD9D1DC6B6CF}" srcId="{8AF6BC6E-8E81-490D-ABCD-83B6D940F1F9}" destId="{900115F7-35BB-4A90-9C02-EFC03805C93C}" srcOrd="2" destOrd="0" parTransId="{2BA1C82C-3F80-4183-ACD0-E906D85FC83B}" sibTransId="{58D1C4AA-63D6-4F89-82AC-0FDDCA327A15}"/>
    <dgm:cxn modelId="{EE2D119A-EED9-4A07-9089-E70C5995AF4B}" srcId="{8AF6BC6E-8E81-490D-ABCD-83B6D940F1F9}" destId="{08E71E11-5BB0-40AF-929B-7AD19558F9F4}" srcOrd="3" destOrd="0" parTransId="{CCACA3B7-B816-4671-A0D7-27EE8ACCED58}" sibTransId="{F2493FE6-41AE-4D6A-9C2E-7B44FD0A4393}"/>
    <dgm:cxn modelId="{A52171F3-904F-4677-A1A5-DBED0F0A1662}" type="presOf" srcId="{64723F05-BD9E-4B89-87DC-FE89B3BFCBC9}" destId="{45A77913-D2A6-4253-82E3-271A0EC78242}" srcOrd="0" destOrd="0" presId="urn:microsoft.com/office/officeart/2005/8/layout/cycle6"/>
    <dgm:cxn modelId="{BFCD66D7-C63E-4432-8F87-DD4C11204EE3}" type="presOf" srcId="{AC39B230-049B-4728-94B1-414ED28FF7A4}" destId="{54D44435-AF5B-4705-B090-E646B77D941B}" srcOrd="0" destOrd="0" presId="urn:microsoft.com/office/officeart/2005/8/layout/cycle6"/>
    <dgm:cxn modelId="{C657F808-554F-42BA-B4A9-CD405D511F73}" type="presOf" srcId="{F2493FE6-41AE-4D6A-9C2E-7B44FD0A4393}" destId="{7DDE3AF0-E011-4E07-B011-5C5C02692505}" srcOrd="0" destOrd="0" presId="urn:microsoft.com/office/officeart/2005/8/layout/cycle6"/>
    <dgm:cxn modelId="{BCA7EEE9-897C-46D3-AE11-8D688AC0412C}" type="presOf" srcId="{E8745376-3B67-4FD6-ADFF-8AAF1E3BC2B7}" destId="{551348F1-0E44-405D-ABD1-28C0EB35FEAA}" srcOrd="0" destOrd="0" presId="urn:microsoft.com/office/officeart/2005/8/layout/cycle6"/>
    <dgm:cxn modelId="{283396C6-EB15-4BFC-85E5-2FF13D83B42E}" srcId="{8AF6BC6E-8E81-490D-ABCD-83B6D940F1F9}" destId="{F709C33A-C2CD-4CB5-8A95-54ADEAF33B8A}" srcOrd="1" destOrd="0" parTransId="{17DA2598-65EB-4501-92F2-AD1CFC6F7445}" sibTransId="{AC39B230-049B-4728-94B1-414ED28FF7A4}"/>
    <dgm:cxn modelId="{1D253964-092E-4A95-8763-98C496C00CAC}" type="presParOf" srcId="{65B1CE92-8B01-4C1C-A88F-753ACA085A63}" destId="{45A77913-D2A6-4253-82E3-271A0EC78242}" srcOrd="0" destOrd="0" presId="urn:microsoft.com/office/officeart/2005/8/layout/cycle6"/>
    <dgm:cxn modelId="{0E1EC9D5-D092-4692-9044-3B1E07F955C3}" type="presParOf" srcId="{65B1CE92-8B01-4C1C-A88F-753ACA085A63}" destId="{386FC0BA-66A2-47A4-AD23-D63510C0EE76}" srcOrd="1" destOrd="0" presId="urn:microsoft.com/office/officeart/2005/8/layout/cycle6"/>
    <dgm:cxn modelId="{4F73A9EF-A6B6-498F-82C7-1298F15B8F5D}" type="presParOf" srcId="{65B1CE92-8B01-4C1C-A88F-753ACA085A63}" destId="{551348F1-0E44-405D-ABD1-28C0EB35FEAA}" srcOrd="2" destOrd="0" presId="urn:microsoft.com/office/officeart/2005/8/layout/cycle6"/>
    <dgm:cxn modelId="{EB32FD83-24AE-47F9-8C34-56B29DDD7ACE}" type="presParOf" srcId="{65B1CE92-8B01-4C1C-A88F-753ACA085A63}" destId="{D905F5B8-1664-467A-B44B-FCD4706A5767}" srcOrd="3" destOrd="0" presId="urn:microsoft.com/office/officeart/2005/8/layout/cycle6"/>
    <dgm:cxn modelId="{8FE889F2-EA19-4B75-AE23-B943E132B48E}" type="presParOf" srcId="{65B1CE92-8B01-4C1C-A88F-753ACA085A63}" destId="{4F129AF6-549C-45DD-A270-81A8EDEBD9B7}" srcOrd="4" destOrd="0" presId="urn:microsoft.com/office/officeart/2005/8/layout/cycle6"/>
    <dgm:cxn modelId="{C44C237C-6C7D-4FF0-9624-6AC51B59B088}" type="presParOf" srcId="{65B1CE92-8B01-4C1C-A88F-753ACA085A63}" destId="{54D44435-AF5B-4705-B090-E646B77D941B}" srcOrd="5" destOrd="0" presId="urn:microsoft.com/office/officeart/2005/8/layout/cycle6"/>
    <dgm:cxn modelId="{49EB2683-D4CA-446F-B3AC-42637CBD43D9}" type="presParOf" srcId="{65B1CE92-8B01-4C1C-A88F-753ACA085A63}" destId="{83E812EC-9466-41CB-A8A0-30758D419460}" srcOrd="6" destOrd="0" presId="urn:microsoft.com/office/officeart/2005/8/layout/cycle6"/>
    <dgm:cxn modelId="{341B71D4-98C1-482E-A2AB-7D5FB4049558}" type="presParOf" srcId="{65B1CE92-8B01-4C1C-A88F-753ACA085A63}" destId="{8A4E08B4-583D-44E2-A17E-901801F43112}" srcOrd="7" destOrd="0" presId="urn:microsoft.com/office/officeart/2005/8/layout/cycle6"/>
    <dgm:cxn modelId="{42C35104-13C2-48BA-8EE0-9F91EFB1F500}" type="presParOf" srcId="{65B1CE92-8B01-4C1C-A88F-753ACA085A63}" destId="{4DBAE675-B222-4A58-A772-8FC5D6138807}" srcOrd="8" destOrd="0" presId="urn:microsoft.com/office/officeart/2005/8/layout/cycle6"/>
    <dgm:cxn modelId="{9148D52B-7AF4-4CC6-A89B-6F660B13E63E}" type="presParOf" srcId="{65B1CE92-8B01-4C1C-A88F-753ACA085A63}" destId="{47D6CA36-BB34-4104-B17B-EDF0E09F5EE9}" srcOrd="9" destOrd="0" presId="urn:microsoft.com/office/officeart/2005/8/layout/cycle6"/>
    <dgm:cxn modelId="{D447CBD5-0C26-4F05-8C2C-6F6EFE1E2BC7}" type="presParOf" srcId="{65B1CE92-8B01-4C1C-A88F-753ACA085A63}" destId="{8EA962CE-5ED7-4C14-9827-AE10C19F8665}" srcOrd="10" destOrd="0" presId="urn:microsoft.com/office/officeart/2005/8/layout/cycle6"/>
    <dgm:cxn modelId="{0E0D74B0-36B5-4FC1-94CF-A58CEF890354}" type="presParOf" srcId="{65B1CE92-8B01-4C1C-A88F-753ACA085A63}" destId="{7DDE3AF0-E011-4E07-B011-5C5C02692505}" srcOrd="11" destOrd="0" presId="urn:microsoft.com/office/officeart/2005/8/layout/cycle6"/>
    <dgm:cxn modelId="{20000C19-A8EE-4A28-A5F7-DB0D1E8041C0}" type="presParOf" srcId="{65B1CE92-8B01-4C1C-A88F-753ACA085A63}" destId="{52E0C018-2CF0-41AC-B405-2430F6228C4C}" srcOrd="12" destOrd="0" presId="urn:microsoft.com/office/officeart/2005/8/layout/cycle6"/>
    <dgm:cxn modelId="{9BD057DC-D0BB-4C78-82BB-969DF6514B63}" type="presParOf" srcId="{65B1CE92-8B01-4C1C-A88F-753ACA085A63}" destId="{DC1655FD-9D88-492D-B968-625D52B197BE}" srcOrd="13" destOrd="0" presId="urn:microsoft.com/office/officeart/2005/8/layout/cycle6"/>
    <dgm:cxn modelId="{36EFD45C-CD29-4DD5-B2C7-B9D258C08EFF}" type="presParOf" srcId="{65B1CE92-8B01-4C1C-A88F-753ACA085A63}" destId="{E1F378E9-6719-41D0-9818-6404C1919B47}"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8C5D3-9357-4F46-88DB-7FF76437F8CE}">
      <dsp:nvSpPr>
        <dsp:cNvPr id="0" name=""/>
        <dsp:cNvSpPr/>
      </dsp:nvSpPr>
      <dsp:spPr>
        <a:xfrm rot="5400000">
          <a:off x="4287313" y="-3976408"/>
          <a:ext cx="496601" cy="8645247"/>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Introduction</a:t>
          </a:r>
        </a:p>
      </dsp:txBody>
      <dsp:txXfrm rot="-5400000">
        <a:off x="212990" y="122157"/>
        <a:ext cx="8621005" cy="448117"/>
      </dsp:txXfrm>
    </dsp:sp>
    <dsp:sp modelId="{150FC040-020A-421C-A451-3DD9779A138F}">
      <dsp:nvSpPr>
        <dsp:cNvPr id="0" name=""/>
        <dsp:cNvSpPr/>
      </dsp:nvSpPr>
      <dsp:spPr>
        <a:xfrm>
          <a:off x="8535868" y="79415"/>
          <a:ext cx="1514065" cy="62075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a:t>Page 3</a:t>
          </a:r>
        </a:p>
      </dsp:txBody>
      <dsp:txXfrm>
        <a:off x="8566171" y="109718"/>
        <a:ext cx="1453459" cy="560146"/>
      </dsp:txXfrm>
    </dsp:sp>
    <dsp:sp modelId="{9E56139E-7BBF-4C7E-9EDC-BA1A953D0B50}">
      <dsp:nvSpPr>
        <dsp:cNvPr id="0" name=""/>
        <dsp:cNvSpPr/>
      </dsp:nvSpPr>
      <dsp:spPr>
        <a:xfrm rot="5400000">
          <a:off x="4287313" y="-3324618"/>
          <a:ext cx="496601" cy="8645247"/>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Case Studies</a:t>
          </a:r>
        </a:p>
      </dsp:txBody>
      <dsp:txXfrm rot="-5400000">
        <a:off x="212990" y="773947"/>
        <a:ext cx="8621005" cy="448117"/>
      </dsp:txXfrm>
    </dsp:sp>
    <dsp:sp modelId="{E0F4609E-9262-4F99-B5E5-0D935BD9B467}">
      <dsp:nvSpPr>
        <dsp:cNvPr id="0" name=""/>
        <dsp:cNvSpPr/>
      </dsp:nvSpPr>
      <dsp:spPr>
        <a:xfrm>
          <a:off x="8540459" y="713774"/>
          <a:ext cx="1514065" cy="62075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a:t>Page 4</a:t>
          </a:r>
        </a:p>
      </dsp:txBody>
      <dsp:txXfrm>
        <a:off x="8570762" y="744077"/>
        <a:ext cx="1453459" cy="560146"/>
      </dsp:txXfrm>
    </dsp:sp>
    <dsp:sp modelId="{14F43BD0-5514-47ED-B4DA-18BA71C19DF4}">
      <dsp:nvSpPr>
        <dsp:cNvPr id="0" name=""/>
        <dsp:cNvSpPr/>
      </dsp:nvSpPr>
      <dsp:spPr>
        <a:xfrm rot="5400000">
          <a:off x="4287313" y="-2672828"/>
          <a:ext cx="496601" cy="8645247"/>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Evaluation</a:t>
          </a:r>
        </a:p>
      </dsp:txBody>
      <dsp:txXfrm rot="-5400000">
        <a:off x="212990" y="1425737"/>
        <a:ext cx="8621005" cy="448117"/>
      </dsp:txXfrm>
    </dsp:sp>
    <dsp:sp modelId="{E2ECCE1B-1F52-4C34-BE29-8CB39F4E2135}">
      <dsp:nvSpPr>
        <dsp:cNvPr id="0" name=""/>
        <dsp:cNvSpPr/>
      </dsp:nvSpPr>
      <dsp:spPr>
        <a:xfrm>
          <a:off x="8540459" y="1356848"/>
          <a:ext cx="1514065" cy="62075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a:t>Page 9</a:t>
          </a:r>
        </a:p>
      </dsp:txBody>
      <dsp:txXfrm>
        <a:off x="8570762" y="1387151"/>
        <a:ext cx="1453459" cy="560146"/>
      </dsp:txXfrm>
    </dsp:sp>
    <dsp:sp modelId="{07794A15-EC08-4A02-A588-870DE97B2A47}">
      <dsp:nvSpPr>
        <dsp:cNvPr id="0" name=""/>
        <dsp:cNvSpPr/>
      </dsp:nvSpPr>
      <dsp:spPr>
        <a:xfrm rot="5400000">
          <a:off x="4287313" y="-2021038"/>
          <a:ext cx="496601" cy="8645247"/>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Considerations</a:t>
          </a:r>
        </a:p>
      </dsp:txBody>
      <dsp:txXfrm rot="-5400000">
        <a:off x="212990" y="2077527"/>
        <a:ext cx="8621005" cy="448117"/>
      </dsp:txXfrm>
    </dsp:sp>
    <dsp:sp modelId="{96CB836F-0C00-45EC-A8E1-59757D3B1314}">
      <dsp:nvSpPr>
        <dsp:cNvPr id="0" name=""/>
        <dsp:cNvSpPr/>
      </dsp:nvSpPr>
      <dsp:spPr>
        <a:xfrm>
          <a:off x="8540459" y="1999923"/>
          <a:ext cx="1514065" cy="62075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a:t>Page 13</a:t>
          </a:r>
        </a:p>
      </dsp:txBody>
      <dsp:txXfrm>
        <a:off x="8570762" y="2030226"/>
        <a:ext cx="1453459" cy="560146"/>
      </dsp:txXfrm>
    </dsp:sp>
    <dsp:sp modelId="{6F78408A-953C-440B-9BCF-B9A5471A7A40}">
      <dsp:nvSpPr>
        <dsp:cNvPr id="0" name=""/>
        <dsp:cNvSpPr/>
      </dsp:nvSpPr>
      <dsp:spPr>
        <a:xfrm rot="5400000">
          <a:off x="4287313" y="-1369248"/>
          <a:ext cx="496601" cy="8645247"/>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Enterprise Architecture</a:t>
          </a:r>
        </a:p>
      </dsp:txBody>
      <dsp:txXfrm rot="-5400000">
        <a:off x="212990" y="2729317"/>
        <a:ext cx="8621005" cy="448117"/>
      </dsp:txXfrm>
    </dsp:sp>
    <dsp:sp modelId="{A5D77555-21A1-4E69-85A7-F58E16668B2B}">
      <dsp:nvSpPr>
        <dsp:cNvPr id="0" name=""/>
        <dsp:cNvSpPr/>
      </dsp:nvSpPr>
      <dsp:spPr>
        <a:xfrm>
          <a:off x="8540459" y="2634282"/>
          <a:ext cx="1514065" cy="62075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a:t>Page 18</a:t>
          </a:r>
        </a:p>
      </dsp:txBody>
      <dsp:txXfrm>
        <a:off x="8570762" y="2664585"/>
        <a:ext cx="1453459" cy="560146"/>
      </dsp:txXfrm>
    </dsp:sp>
    <dsp:sp modelId="{92499EF0-EC76-4654-A3C1-C0053D6A7734}">
      <dsp:nvSpPr>
        <dsp:cNvPr id="0" name=""/>
        <dsp:cNvSpPr/>
      </dsp:nvSpPr>
      <dsp:spPr>
        <a:xfrm rot="5400000">
          <a:off x="4287313" y="-717458"/>
          <a:ext cx="496601" cy="8645247"/>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Conclusion</a:t>
          </a:r>
        </a:p>
      </dsp:txBody>
      <dsp:txXfrm rot="-5400000">
        <a:off x="212990" y="3381107"/>
        <a:ext cx="8621005" cy="448117"/>
      </dsp:txXfrm>
    </dsp:sp>
    <dsp:sp modelId="{2660B7DD-06FA-4438-82FE-650AE8C3E266}">
      <dsp:nvSpPr>
        <dsp:cNvPr id="0" name=""/>
        <dsp:cNvSpPr/>
      </dsp:nvSpPr>
      <dsp:spPr>
        <a:xfrm>
          <a:off x="8540459" y="3268641"/>
          <a:ext cx="1514065" cy="62075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a:t>Page 20</a:t>
          </a:r>
        </a:p>
      </dsp:txBody>
      <dsp:txXfrm>
        <a:off x="8570762" y="3298944"/>
        <a:ext cx="1453459" cy="560146"/>
      </dsp:txXfrm>
    </dsp:sp>
    <dsp:sp modelId="{62B51921-C42E-4B21-83C4-2A6AB009DE44}">
      <dsp:nvSpPr>
        <dsp:cNvPr id="0" name=""/>
        <dsp:cNvSpPr/>
      </dsp:nvSpPr>
      <dsp:spPr>
        <a:xfrm rot="5400000">
          <a:off x="4287313" y="-65668"/>
          <a:ext cx="496601" cy="8645247"/>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References List</a:t>
          </a:r>
        </a:p>
      </dsp:txBody>
      <dsp:txXfrm rot="-5400000">
        <a:off x="212990" y="4032897"/>
        <a:ext cx="8621005" cy="448117"/>
      </dsp:txXfrm>
    </dsp:sp>
    <dsp:sp modelId="{D6532366-8BF6-452F-A0D8-4FF859208B54}">
      <dsp:nvSpPr>
        <dsp:cNvPr id="0" name=""/>
        <dsp:cNvSpPr/>
      </dsp:nvSpPr>
      <dsp:spPr>
        <a:xfrm>
          <a:off x="8540459" y="3911513"/>
          <a:ext cx="1514065" cy="62075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kern="1200"/>
            <a:t>Page 21</a:t>
          </a:r>
        </a:p>
      </dsp:txBody>
      <dsp:txXfrm>
        <a:off x="8570762" y="3941816"/>
        <a:ext cx="1453459" cy="5601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A94F4-4D79-47B8-8C2A-644A73BC7C14}">
      <dsp:nvSpPr>
        <dsp:cNvPr id="0" name=""/>
        <dsp:cNvSpPr/>
      </dsp:nvSpPr>
      <dsp:spPr>
        <a:xfrm>
          <a:off x="0" y="393214"/>
          <a:ext cx="4572000" cy="36508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4838" tIns="395732" rIns="35483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cs typeface="Calibri Light"/>
            </a:rPr>
            <a:t>Ikea is a Swedish founded and Dutch based company founded in 1943</a:t>
          </a:r>
        </a:p>
        <a:p>
          <a:pPr marL="171450" lvl="1" indent="-171450" algn="l" defTabSz="844550">
            <a:lnSpc>
              <a:spcPct val="90000"/>
            </a:lnSpc>
            <a:spcBef>
              <a:spcPct val="0"/>
            </a:spcBef>
            <a:spcAft>
              <a:spcPct val="15000"/>
            </a:spcAft>
            <a:buChar char="••"/>
          </a:pPr>
          <a:r>
            <a:rPr lang="en-US" sz="1900" kern="1200" dirty="0">
              <a:cs typeface="Calibri Light"/>
            </a:rPr>
            <a:t>Entered the US market in 1985</a:t>
          </a:r>
        </a:p>
        <a:p>
          <a:pPr marL="171450" lvl="1" indent="-171450" algn="l" defTabSz="844550">
            <a:lnSpc>
              <a:spcPct val="90000"/>
            </a:lnSpc>
            <a:spcBef>
              <a:spcPct val="0"/>
            </a:spcBef>
            <a:spcAft>
              <a:spcPct val="15000"/>
            </a:spcAft>
            <a:buChar char="••"/>
          </a:pPr>
          <a:r>
            <a:rPr lang="en-US" sz="1900" kern="1200" dirty="0">
              <a:cs typeface="Calibri Light"/>
            </a:rPr>
            <a:t>The company has about 370 stores in 29 different countries (McGee, 2018.).</a:t>
          </a:r>
        </a:p>
        <a:p>
          <a:pPr marL="171450" lvl="1" indent="-171450" algn="l" defTabSz="844550">
            <a:lnSpc>
              <a:spcPct val="90000"/>
            </a:lnSpc>
            <a:spcBef>
              <a:spcPct val="0"/>
            </a:spcBef>
            <a:spcAft>
              <a:spcPct val="15000"/>
            </a:spcAft>
            <a:buChar char="••"/>
          </a:pPr>
          <a:r>
            <a:rPr lang="en-US" sz="1900" kern="1200" dirty="0">
              <a:cs typeface="Calibri Light"/>
            </a:rPr>
            <a:t>Ikea is an international company that sells furniture, home accessories, and kitchen appliances</a:t>
          </a:r>
        </a:p>
        <a:p>
          <a:pPr marL="171450" lvl="1" indent="-171450" algn="l" defTabSz="844550">
            <a:lnSpc>
              <a:spcPct val="90000"/>
            </a:lnSpc>
            <a:spcBef>
              <a:spcPct val="0"/>
            </a:spcBef>
            <a:spcAft>
              <a:spcPct val="15000"/>
            </a:spcAft>
            <a:buChar char="••"/>
          </a:pPr>
          <a:r>
            <a:rPr lang="en-US" sz="1900" kern="1200" dirty="0">
              <a:cs typeface="Calibri Light"/>
            </a:rPr>
            <a:t>Ikea is very affordable to their customer base</a:t>
          </a:r>
        </a:p>
      </dsp:txBody>
      <dsp:txXfrm>
        <a:off x="0" y="393214"/>
        <a:ext cx="4572000" cy="3650850"/>
      </dsp:txXfrm>
    </dsp:sp>
    <dsp:sp modelId="{59BF26E1-69D6-43C6-B5E7-4B34A734ACE1}">
      <dsp:nvSpPr>
        <dsp:cNvPr id="0" name=""/>
        <dsp:cNvSpPr/>
      </dsp:nvSpPr>
      <dsp:spPr>
        <a:xfrm>
          <a:off x="228600" y="112774"/>
          <a:ext cx="3200400" cy="56088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68" tIns="0" rIns="120968" bIns="0" numCol="1" spcCol="1270" anchor="ctr" anchorCtr="0">
          <a:noAutofit/>
        </a:bodyPr>
        <a:lstStyle/>
        <a:p>
          <a:pPr lvl="0" algn="l" defTabSz="977900">
            <a:lnSpc>
              <a:spcPct val="90000"/>
            </a:lnSpc>
            <a:spcBef>
              <a:spcPct val="0"/>
            </a:spcBef>
            <a:spcAft>
              <a:spcPct val="35000"/>
            </a:spcAft>
          </a:pPr>
          <a:r>
            <a:rPr lang="en-US" sz="2200" kern="1200" dirty="0">
              <a:cs typeface="Calibri Light"/>
            </a:rPr>
            <a:t>Ikea</a:t>
          </a:r>
        </a:p>
      </dsp:txBody>
      <dsp:txXfrm>
        <a:off x="255980" y="140154"/>
        <a:ext cx="3145640"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E6F93-684E-46A3-9D25-46A5D6C6F423}">
      <dsp:nvSpPr>
        <dsp:cNvPr id="0" name=""/>
        <dsp:cNvSpPr/>
      </dsp:nvSpPr>
      <dsp:spPr>
        <a:xfrm>
          <a:off x="0" y="134355"/>
          <a:ext cx="4635385" cy="3793592"/>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77678" tIns="624840" rIns="37767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cs typeface="Calibri Light"/>
            </a:rPr>
            <a:t>In the retail food industry</a:t>
          </a:r>
        </a:p>
        <a:p>
          <a:pPr marL="228600" lvl="1" indent="-228600" algn="l" defTabSz="889000">
            <a:lnSpc>
              <a:spcPct val="90000"/>
            </a:lnSpc>
            <a:spcBef>
              <a:spcPct val="0"/>
            </a:spcBef>
            <a:spcAft>
              <a:spcPct val="15000"/>
            </a:spcAft>
            <a:buChar char="••"/>
          </a:pPr>
          <a:r>
            <a:rPr lang="en-US" sz="2000" kern="1200" dirty="0">
              <a:cs typeface="Calibri Light"/>
            </a:rPr>
            <a:t>McDonalds is the worldwide leader in the fast-food industry with over 33,000 restaurants in 118 countries</a:t>
          </a:r>
        </a:p>
        <a:p>
          <a:pPr marL="228600" lvl="1" indent="-228600" algn="l" defTabSz="889000">
            <a:lnSpc>
              <a:spcPct val="90000"/>
            </a:lnSpc>
            <a:spcBef>
              <a:spcPct val="0"/>
            </a:spcBef>
            <a:spcAft>
              <a:spcPct val="15000"/>
            </a:spcAft>
            <a:buChar char="••"/>
          </a:pPr>
          <a:r>
            <a:rPr lang="en-US" sz="2000" kern="1200" dirty="0">
              <a:cs typeface="Calibri Light"/>
            </a:rPr>
            <a:t>McDonalds entered the Indian Market in 1996</a:t>
          </a:r>
        </a:p>
        <a:p>
          <a:pPr marL="228600" lvl="1" indent="-228600" algn="l" defTabSz="889000">
            <a:lnSpc>
              <a:spcPct val="90000"/>
            </a:lnSpc>
            <a:spcBef>
              <a:spcPct val="0"/>
            </a:spcBef>
            <a:spcAft>
              <a:spcPct val="15000"/>
            </a:spcAft>
            <a:buChar char="••"/>
          </a:pPr>
          <a:r>
            <a:rPr lang="en-US" sz="2000" kern="1200" dirty="0">
              <a:cs typeface="Calibri Light"/>
            </a:rPr>
            <a:t>There are 250 restaurants in 40 different cities in India</a:t>
          </a:r>
        </a:p>
        <a:p>
          <a:pPr marL="228600" lvl="1" indent="-228600" algn="l" defTabSz="889000">
            <a:lnSpc>
              <a:spcPct val="90000"/>
            </a:lnSpc>
            <a:spcBef>
              <a:spcPct val="0"/>
            </a:spcBef>
            <a:spcAft>
              <a:spcPct val="15000"/>
            </a:spcAft>
            <a:buChar char="••"/>
          </a:pPr>
          <a:endParaRPr lang="en-US" sz="2000" kern="1200" dirty="0">
            <a:cs typeface="Calibri Light"/>
          </a:endParaRPr>
        </a:p>
        <a:p>
          <a:pPr marL="228600" lvl="1" indent="-228600" algn="l" defTabSz="889000">
            <a:lnSpc>
              <a:spcPct val="90000"/>
            </a:lnSpc>
            <a:spcBef>
              <a:spcPct val="0"/>
            </a:spcBef>
            <a:spcAft>
              <a:spcPct val="15000"/>
            </a:spcAft>
            <a:buChar char="••"/>
          </a:pPr>
          <a:endParaRPr lang="en-US" sz="2000" kern="1200" dirty="0">
            <a:cs typeface="Calibri Light"/>
          </a:endParaRPr>
        </a:p>
      </dsp:txBody>
      <dsp:txXfrm>
        <a:off x="0" y="134355"/>
        <a:ext cx="4635385" cy="3793592"/>
      </dsp:txXfrm>
    </dsp:sp>
    <dsp:sp modelId="{3FC67D2E-CA82-432E-AEE8-1773438C1036}">
      <dsp:nvSpPr>
        <dsp:cNvPr id="0" name=""/>
        <dsp:cNvSpPr/>
      </dsp:nvSpPr>
      <dsp:spPr>
        <a:xfrm>
          <a:off x="242526" y="0"/>
          <a:ext cx="3406403" cy="496729"/>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754" tIns="0" rIns="128754" bIns="0" numCol="1" spcCol="1270" anchor="ctr" anchorCtr="0">
          <a:noAutofit/>
        </a:bodyPr>
        <a:lstStyle/>
        <a:p>
          <a:pPr lvl="0" algn="l" defTabSz="977900">
            <a:lnSpc>
              <a:spcPct val="90000"/>
            </a:lnSpc>
            <a:spcBef>
              <a:spcPct val="0"/>
            </a:spcBef>
            <a:spcAft>
              <a:spcPct val="35000"/>
            </a:spcAft>
          </a:pPr>
          <a:r>
            <a:rPr lang="en-US" sz="2200" kern="1200" dirty="0">
              <a:cs typeface="Calibri Light"/>
            </a:rPr>
            <a:t>McDonald's</a:t>
          </a:r>
          <a:endParaRPr lang="en-US" sz="2200" kern="1200" dirty="0">
            <a:latin typeface="Calibri Light"/>
            <a:cs typeface="Calibri Light"/>
          </a:endParaRPr>
        </a:p>
      </dsp:txBody>
      <dsp:txXfrm>
        <a:off x="266774" y="24248"/>
        <a:ext cx="3357907" cy="448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2A94F4-4D79-47B8-8C2A-644A73BC7C14}">
      <dsp:nvSpPr>
        <dsp:cNvPr id="0" name=""/>
        <dsp:cNvSpPr/>
      </dsp:nvSpPr>
      <dsp:spPr>
        <a:xfrm>
          <a:off x="0" y="381200"/>
          <a:ext cx="4572000" cy="37044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4838" tIns="437388" rIns="354838"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cs typeface="Calibri Light"/>
            </a:rPr>
            <a:t>Ensuring that they can operate in highly profitable markets.</a:t>
          </a:r>
        </a:p>
        <a:p>
          <a:pPr marL="228600" lvl="1" indent="-228600" algn="l" defTabSz="933450">
            <a:lnSpc>
              <a:spcPct val="90000"/>
            </a:lnSpc>
            <a:spcBef>
              <a:spcPct val="0"/>
            </a:spcBef>
            <a:spcAft>
              <a:spcPct val="15000"/>
            </a:spcAft>
            <a:buChar char="••"/>
          </a:pPr>
          <a:r>
            <a:rPr lang="en-US" sz="2100" kern="1200" dirty="0">
              <a:cs typeface="Calibri Light"/>
            </a:rPr>
            <a:t>IKEA must make sure they have high quality products and operations.</a:t>
          </a:r>
        </a:p>
        <a:p>
          <a:pPr marL="228600" lvl="1" indent="-228600" algn="l" defTabSz="933450">
            <a:lnSpc>
              <a:spcPct val="90000"/>
            </a:lnSpc>
            <a:spcBef>
              <a:spcPct val="0"/>
            </a:spcBef>
            <a:spcAft>
              <a:spcPct val="15000"/>
            </a:spcAft>
            <a:buChar char="••"/>
          </a:pPr>
          <a:r>
            <a:rPr lang="en-US" sz="2100" kern="1200" dirty="0">
              <a:cs typeface="Calibri Light"/>
            </a:rPr>
            <a:t>They must maintain efficiency in managing recourses and providing services.</a:t>
          </a:r>
        </a:p>
        <a:p>
          <a:pPr marL="228600" lvl="1" indent="-228600" algn="l" defTabSz="933450">
            <a:lnSpc>
              <a:spcPct val="90000"/>
            </a:lnSpc>
            <a:spcBef>
              <a:spcPct val="0"/>
            </a:spcBef>
            <a:spcAft>
              <a:spcPct val="15000"/>
            </a:spcAft>
            <a:buChar char="••"/>
          </a:pPr>
          <a:r>
            <a:rPr lang="en-US" sz="2100" kern="1200" dirty="0">
              <a:cs typeface="Calibri Light"/>
            </a:rPr>
            <a:t>Accomplish the quarterly and annual financial goals.</a:t>
          </a:r>
        </a:p>
      </dsp:txBody>
      <dsp:txXfrm>
        <a:off x="0" y="381200"/>
        <a:ext cx="4572000" cy="3704400"/>
      </dsp:txXfrm>
    </dsp:sp>
    <dsp:sp modelId="{59BF26E1-69D6-43C6-B5E7-4B34A734ACE1}">
      <dsp:nvSpPr>
        <dsp:cNvPr id="0" name=""/>
        <dsp:cNvSpPr/>
      </dsp:nvSpPr>
      <dsp:spPr>
        <a:xfrm>
          <a:off x="228600" y="71240"/>
          <a:ext cx="3200400" cy="61992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0968" tIns="0" rIns="120968" bIns="0" numCol="1" spcCol="1270" anchor="ctr" anchorCtr="0">
          <a:noAutofit/>
        </a:bodyPr>
        <a:lstStyle/>
        <a:p>
          <a:pPr lvl="0" algn="l" defTabSz="977900">
            <a:lnSpc>
              <a:spcPct val="90000"/>
            </a:lnSpc>
            <a:spcBef>
              <a:spcPct val="0"/>
            </a:spcBef>
            <a:spcAft>
              <a:spcPct val="35000"/>
            </a:spcAft>
          </a:pPr>
          <a:r>
            <a:rPr lang="en-US" sz="2200" kern="1200" dirty="0">
              <a:cs typeface="Calibri Light"/>
            </a:rPr>
            <a:t>IKEA</a:t>
          </a:r>
        </a:p>
      </dsp:txBody>
      <dsp:txXfrm>
        <a:off x="258862" y="101502"/>
        <a:ext cx="3139876" cy="55939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E6F93-684E-46A3-9D25-46A5D6C6F423}">
      <dsp:nvSpPr>
        <dsp:cNvPr id="0" name=""/>
        <dsp:cNvSpPr/>
      </dsp:nvSpPr>
      <dsp:spPr>
        <a:xfrm>
          <a:off x="0" y="294025"/>
          <a:ext cx="4936577" cy="3776907"/>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83133" tIns="208280" rIns="383133" bIns="170688" numCol="1" spcCol="1270" anchor="t" anchorCtr="0">
          <a:noAutofit/>
        </a:bodyPr>
        <a:lstStyle/>
        <a:p>
          <a:pPr marL="228600" lvl="1" indent="-228600" algn="l" defTabSz="1066800">
            <a:lnSpc>
              <a:spcPct val="90000"/>
            </a:lnSpc>
            <a:spcBef>
              <a:spcPct val="0"/>
            </a:spcBef>
            <a:spcAft>
              <a:spcPct val="15000"/>
            </a:spcAft>
            <a:buChar char="••"/>
          </a:pPr>
          <a:endParaRPr lang="en-US" sz="2400" kern="1200" dirty="0">
            <a:cs typeface="Calibri Light"/>
          </a:endParaRPr>
        </a:p>
        <a:p>
          <a:pPr marL="228600" lvl="1" indent="-228600" algn="l" defTabSz="1066800">
            <a:lnSpc>
              <a:spcPct val="90000"/>
            </a:lnSpc>
            <a:spcBef>
              <a:spcPct val="0"/>
            </a:spcBef>
            <a:spcAft>
              <a:spcPct val="15000"/>
            </a:spcAft>
            <a:buChar char="••"/>
          </a:pPr>
          <a:r>
            <a:rPr lang="en-US" sz="2400" kern="1200" dirty="0">
              <a:cs typeface="Calibri Light"/>
            </a:rPr>
            <a:t>Difficult to manage because it is such a big franchise.</a:t>
          </a:r>
        </a:p>
        <a:p>
          <a:pPr marL="228600" lvl="1" indent="-228600" algn="l" defTabSz="1066800">
            <a:lnSpc>
              <a:spcPct val="90000"/>
            </a:lnSpc>
            <a:spcBef>
              <a:spcPct val="0"/>
            </a:spcBef>
            <a:spcAft>
              <a:spcPct val="15000"/>
            </a:spcAft>
            <a:buChar char="••"/>
          </a:pPr>
          <a:r>
            <a:rPr lang="en-US" sz="2400" kern="1200" dirty="0">
              <a:cs typeface="Calibri Light"/>
            </a:rPr>
            <a:t>Ensure that they are clean, tasty, and quick every time they deal with a customer.</a:t>
          </a:r>
        </a:p>
        <a:p>
          <a:pPr marL="228600" lvl="1" indent="-228600" algn="l" defTabSz="1155700">
            <a:lnSpc>
              <a:spcPct val="90000"/>
            </a:lnSpc>
            <a:spcBef>
              <a:spcPct val="0"/>
            </a:spcBef>
            <a:spcAft>
              <a:spcPct val="15000"/>
            </a:spcAft>
            <a:buChar char="••"/>
          </a:pPr>
          <a:endParaRPr lang="en-US" sz="2600" kern="1200" dirty="0">
            <a:cs typeface="Calibri Light"/>
          </a:endParaRPr>
        </a:p>
        <a:p>
          <a:pPr marL="228600" lvl="1" indent="-228600" algn="l" defTabSz="1155700">
            <a:lnSpc>
              <a:spcPct val="90000"/>
            </a:lnSpc>
            <a:spcBef>
              <a:spcPct val="0"/>
            </a:spcBef>
            <a:spcAft>
              <a:spcPct val="15000"/>
            </a:spcAft>
            <a:buChar char="••"/>
          </a:pPr>
          <a:endParaRPr lang="en-US" sz="2600" kern="1200" dirty="0">
            <a:cs typeface="Calibri Light"/>
          </a:endParaRPr>
        </a:p>
        <a:p>
          <a:pPr marL="228600" lvl="1" indent="-228600" algn="l" defTabSz="1155700">
            <a:lnSpc>
              <a:spcPct val="90000"/>
            </a:lnSpc>
            <a:spcBef>
              <a:spcPct val="0"/>
            </a:spcBef>
            <a:spcAft>
              <a:spcPct val="15000"/>
            </a:spcAft>
            <a:buChar char="••"/>
          </a:pPr>
          <a:endParaRPr lang="en-US" sz="2600" kern="1200" dirty="0">
            <a:solidFill>
              <a:schemeClr val="tx1"/>
            </a:solidFill>
            <a:latin typeface="Calibri Light"/>
            <a:cs typeface="Calibri Light"/>
          </a:endParaRPr>
        </a:p>
      </dsp:txBody>
      <dsp:txXfrm>
        <a:off x="0" y="294025"/>
        <a:ext cx="4936577" cy="3776907"/>
      </dsp:txXfrm>
    </dsp:sp>
    <dsp:sp modelId="{3FC67D2E-CA82-432E-AEE8-1773438C1036}">
      <dsp:nvSpPr>
        <dsp:cNvPr id="0" name=""/>
        <dsp:cNvSpPr/>
      </dsp:nvSpPr>
      <dsp:spPr>
        <a:xfrm>
          <a:off x="332226" y="8168"/>
          <a:ext cx="3455603" cy="616377"/>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0614" tIns="0" rIns="130614" bIns="0" numCol="1" spcCol="1270" anchor="ctr" anchorCtr="0">
          <a:noAutofit/>
        </a:bodyPr>
        <a:lstStyle/>
        <a:p>
          <a:pPr lvl="0" algn="l" defTabSz="977900">
            <a:lnSpc>
              <a:spcPct val="90000"/>
            </a:lnSpc>
            <a:spcBef>
              <a:spcPct val="0"/>
            </a:spcBef>
            <a:spcAft>
              <a:spcPct val="35000"/>
            </a:spcAft>
          </a:pPr>
          <a:r>
            <a:rPr lang="en-US" sz="2200" kern="1200" dirty="0">
              <a:solidFill>
                <a:schemeClr val="tx1"/>
              </a:solidFill>
              <a:cs typeface="Calibri Light"/>
            </a:rPr>
            <a:t>McDonald's</a:t>
          </a:r>
          <a:endParaRPr lang="en-US" sz="2200" kern="1200" dirty="0">
            <a:solidFill>
              <a:schemeClr val="tx1"/>
            </a:solidFill>
            <a:latin typeface="Calibri Light"/>
            <a:cs typeface="Calibri Light"/>
          </a:endParaRPr>
        </a:p>
      </dsp:txBody>
      <dsp:txXfrm>
        <a:off x="362315" y="38257"/>
        <a:ext cx="3395425" cy="5561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1666D-148D-4A03-95C4-D8B0461EFFCD}">
      <dsp:nvSpPr>
        <dsp:cNvPr id="0" name=""/>
        <dsp:cNvSpPr/>
      </dsp:nvSpPr>
      <dsp:spPr>
        <a:xfrm>
          <a:off x="2611" y="0"/>
          <a:ext cx="2562305" cy="45352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cs typeface="Calibri Light"/>
            </a:rPr>
            <a:t>Planning</a:t>
          </a:r>
          <a:r>
            <a:rPr lang="en-US" sz="2400" kern="1200" dirty="0">
              <a:cs typeface="Calibri Light"/>
            </a:rPr>
            <a:t> </a:t>
          </a:r>
          <a:endParaRPr lang="en-US" sz="2000" kern="1200" dirty="0">
            <a:latin typeface="Calibri Light"/>
            <a:cs typeface="Calibri Light"/>
          </a:endParaRPr>
        </a:p>
      </dsp:txBody>
      <dsp:txXfrm>
        <a:off x="2611" y="0"/>
        <a:ext cx="2562305" cy="1360580"/>
      </dsp:txXfrm>
    </dsp:sp>
    <dsp:sp modelId="{95E7265E-3A5B-4823-82D9-92527EB01234}">
      <dsp:nvSpPr>
        <dsp:cNvPr id="0" name=""/>
        <dsp:cNvSpPr/>
      </dsp:nvSpPr>
      <dsp:spPr>
        <a:xfrm>
          <a:off x="258841" y="1361793"/>
          <a:ext cx="2049844" cy="2945498"/>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a:cs typeface="Calibri Light"/>
            </a:rPr>
            <a:t>These two businesses have detailed enterprise business planning, strategic processes, relationships with partners and suppliers, and product standards.</a:t>
          </a:r>
          <a:endParaRPr lang="en-US" sz="1800" kern="1200" dirty="0">
            <a:latin typeface="Calibri Light"/>
            <a:cs typeface="Calibri Light"/>
          </a:endParaRPr>
        </a:p>
      </dsp:txBody>
      <dsp:txXfrm>
        <a:off x="318879" y="1421831"/>
        <a:ext cx="1929768" cy="2825422"/>
      </dsp:txXfrm>
    </dsp:sp>
    <dsp:sp modelId="{055B9EE2-B3C6-479E-ADF7-B66705D2B57F}">
      <dsp:nvSpPr>
        <dsp:cNvPr id="0" name=""/>
        <dsp:cNvSpPr/>
      </dsp:nvSpPr>
      <dsp:spPr>
        <a:xfrm>
          <a:off x="2757089" y="0"/>
          <a:ext cx="2562305" cy="45352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cs typeface="Calibri Light"/>
            </a:rPr>
            <a:t>Efficiency</a:t>
          </a:r>
          <a:endParaRPr lang="en-US" sz="2000" b="1" kern="1200" dirty="0">
            <a:cs typeface="Calibri Light"/>
          </a:endParaRPr>
        </a:p>
      </dsp:txBody>
      <dsp:txXfrm>
        <a:off x="2757089" y="0"/>
        <a:ext cx="2562305" cy="1360580"/>
      </dsp:txXfrm>
    </dsp:sp>
    <dsp:sp modelId="{C2E07666-1259-47A9-B00E-4727039179C8}">
      <dsp:nvSpPr>
        <dsp:cNvPr id="0" name=""/>
        <dsp:cNvSpPr/>
      </dsp:nvSpPr>
      <dsp:spPr>
        <a:xfrm>
          <a:off x="3013320" y="1361793"/>
          <a:ext cx="2049844" cy="2945498"/>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a:cs typeface="Calibri Light"/>
            </a:rPr>
            <a:t>Both IKEA and McDonald's have reduced costs, minimized waste, enforced training, and has quality assurance.</a:t>
          </a:r>
        </a:p>
      </dsp:txBody>
      <dsp:txXfrm>
        <a:off x="3073358" y="1421831"/>
        <a:ext cx="1929768" cy="2825422"/>
      </dsp:txXfrm>
    </dsp:sp>
    <dsp:sp modelId="{CD45735F-6C85-431E-84BC-AA5E4CCEE36D}">
      <dsp:nvSpPr>
        <dsp:cNvPr id="0" name=""/>
        <dsp:cNvSpPr/>
      </dsp:nvSpPr>
      <dsp:spPr>
        <a:xfrm>
          <a:off x="5511567" y="0"/>
          <a:ext cx="2562305" cy="45352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cs typeface="Calibri Light"/>
            </a:rPr>
            <a:t>Growth </a:t>
          </a:r>
          <a:endParaRPr lang="en-US" sz="2400" kern="1200">
            <a:cs typeface="Calibri Light"/>
          </a:endParaRPr>
        </a:p>
      </dsp:txBody>
      <dsp:txXfrm>
        <a:off x="5511567" y="0"/>
        <a:ext cx="2562305" cy="1360580"/>
      </dsp:txXfrm>
    </dsp:sp>
    <dsp:sp modelId="{7D2AD5B1-FE62-4EE6-A671-456F4FE6E874}">
      <dsp:nvSpPr>
        <dsp:cNvPr id="0" name=""/>
        <dsp:cNvSpPr/>
      </dsp:nvSpPr>
      <dsp:spPr>
        <a:xfrm>
          <a:off x="5767798" y="1361793"/>
          <a:ext cx="2049844" cy="2945498"/>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a:cs typeface="Calibri Light"/>
            </a:rPr>
            <a:t>Both companies have affordable, but competitive prices, customer convenience and appeal, international expansion, and the ability to adapt to fit the market's needs.</a:t>
          </a:r>
        </a:p>
      </dsp:txBody>
      <dsp:txXfrm>
        <a:off x="5827836" y="1421831"/>
        <a:ext cx="1929768" cy="2825422"/>
      </dsp:txXfrm>
    </dsp:sp>
    <dsp:sp modelId="{7C15EF54-70AD-474D-9F06-3326E86DE64F}">
      <dsp:nvSpPr>
        <dsp:cNvPr id="0" name=""/>
        <dsp:cNvSpPr/>
      </dsp:nvSpPr>
      <dsp:spPr>
        <a:xfrm>
          <a:off x="8266046" y="0"/>
          <a:ext cx="2562305" cy="45352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cs typeface="Calibri Light"/>
            </a:rPr>
            <a:t>Continuous Improvement</a:t>
          </a:r>
          <a:endParaRPr lang="en-US" sz="2000" b="1" kern="1200">
            <a:cs typeface="Calibri Light"/>
          </a:endParaRPr>
        </a:p>
      </dsp:txBody>
      <dsp:txXfrm>
        <a:off x="8266046" y="0"/>
        <a:ext cx="2562305" cy="1360580"/>
      </dsp:txXfrm>
    </dsp:sp>
    <dsp:sp modelId="{BCC3052C-11C6-4E24-BFC2-73969D081CC1}">
      <dsp:nvSpPr>
        <dsp:cNvPr id="0" name=""/>
        <dsp:cNvSpPr/>
      </dsp:nvSpPr>
      <dsp:spPr>
        <a:xfrm>
          <a:off x="8522276" y="1361793"/>
          <a:ext cx="2049844" cy="2945498"/>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a:cs typeface="Calibri Light"/>
            </a:rPr>
            <a:t>These two businesses have great customer feedback, oversight, technology and automation, and innovation.</a:t>
          </a:r>
        </a:p>
      </dsp:txBody>
      <dsp:txXfrm>
        <a:off x="8582314" y="1421831"/>
        <a:ext cx="1929768" cy="28254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4D7E2-A37B-4366-A34D-006222DF982B}">
      <dsp:nvSpPr>
        <dsp:cNvPr id="0" name=""/>
        <dsp:cNvSpPr/>
      </dsp:nvSpPr>
      <dsp:spPr>
        <a:xfrm>
          <a:off x="1254" y="0"/>
          <a:ext cx="3261307" cy="456243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cs typeface="Calibri Light"/>
            </a:rPr>
            <a:t>Cost and Schedule</a:t>
          </a:r>
          <a:endParaRPr lang="en-US" sz="1600" kern="1200" dirty="0">
            <a:cs typeface="Calibri Light"/>
          </a:endParaRPr>
        </a:p>
      </dsp:txBody>
      <dsp:txXfrm>
        <a:off x="1254" y="0"/>
        <a:ext cx="3261307" cy="1368729"/>
      </dsp:txXfrm>
    </dsp:sp>
    <dsp:sp modelId="{A1B8A6F9-C951-4C3D-87CE-5072E0A8C466}">
      <dsp:nvSpPr>
        <dsp:cNvPr id="0" name=""/>
        <dsp:cNvSpPr/>
      </dsp:nvSpPr>
      <dsp:spPr>
        <a:xfrm>
          <a:off x="327385" y="1369937"/>
          <a:ext cx="2609045" cy="296316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a:cs typeface="Calibri Light"/>
            </a:rPr>
            <a:t>The cost and schedule during the implementation process was great. Both companies figured out that suppliers impact the business, so they have several back up suppliers for when their main suppliers are down. </a:t>
          </a:r>
        </a:p>
      </dsp:txBody>
      <dsp:txXfrm>
        <a:off x="403801" y="1446353"/>
        <a:ext cx="2456213" cy="2810331"/>
      </dsp:txXfrm>
    </dsp:sp>
    <dsp:sp modelId="{AAFFB38E-C3EA-4713-B47E-2B6E5B0478A7}">
      <dsp:nvSpPr>
        <dsp:cNvPr id="0" name=""/>
        <dsp:cNvSpPr/>
      </dsp:nvSpPr>
      <dsp:spPr>
        <a:xfrm>
          <a:off x="3507159" y="0"/>
          <a:ext cx="3261307" cy="456243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cs typeface="Calibri Light"/>
            </a:rPr>
            <a:t>Quality</a:t>
          </a:r>
          <a:endParaRPr lang="en-US" sz="1600" b="1" kern="1200">
            <a:cs typeface="Calibri Light"/>
          </a:endParaRPr>
        </a:p>
      </dsp:txBody>
      <dsp:txXfrm>
        <a:off x="3507159" y="0"/>
        <a:ext cx="3261307" cy="1368729"/>
      </dsp:txXfrm>
    </dsp:sp>
    <dsp:sp modelId="{FEE2D100-14F5-4B22-8300-A1848601BD61}">
      <dsp:nvSpPr>
        <dsp:cNvPr id="0" name=""/>
        <dsp:cNvSpPr/>
      </dsp:nvSpPr>
      <dsp:spPr>
        <a:xfrm>
          <a:off x="3833290" y="1369937"/>
          <a:ext cx="2609045" cy="296316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a:cs typeface="Calibri Light"/>
            </a:rPr>
            <a:t>The quality of the product is extremely important within each company. With McDonald's there are food concerns, and with IKEA there are furniture concerns. </a:t>
          </a:r>
        </a:p>
      </dsp:txBody>
      <dsp:txXfrm>
        <a:off x="3909706" y="1446353"/>
        <a:ext cx="2456213" cy="2810331"/>
      </dsp:txXfrm>
    </dsp:sp>
    <dsp:sp modelId="{82F2A1B8-542E-4DE4-BDEB-288424F51514}">
      <dsp:nvSpPr>
        <dsp:cNvPr id="0" name=""/>
        <dsp:cNvSpPr/>
      </dsp:nvSpPr>
      <dsp:spPr>
        <a:xfrm>
          <a:off x="7013065" y="0"/>
          <a:ext cx="3261307" cy="456243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cs typeface="Calibri Light"/>
            </a:rPr>
            <a:t>Performance </a:t>
          </a:r>
          <a:endParaRPr lang="en-US" sz="1600" kern="1200">
            <a:cs typeface="Calibri Light"/>
          </a:endParaRPr>
        </a:p>
      </dsp:txBody>
      <dsp:txXfrm>
        <a:off x="7013065" y="0"/>
        <a:ext cx="3261307" cy="1368729"/>
      </dsp:txXfrm>
    </dsp:sp>
    <dsp:sp modelId="{0CBDCBB6-DB6E-46C1-BA29-FAF93FEEE8CF}">
      <dsp:nvSpPr>
        <dsp:cNvPr id="0" name=""/>
        <dsp:cNvSpPr/>
      </dsp:nvSpPr>
      <dsp:spPr>
        <a:xfrm>
          <a:off x="7339195" y="1369937"/>
          <a:ext cx="2609045" cy="2963163"/>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a:cs typeface="Calibri Light"/>
            </a:rPr>
            <a:t>Performance within these two companies have been outstanding. They both attend to their customers' needs whether they are positive or negative, providing the best customer service they can.</a:t>
          </a:r>
        </a:p>
      </dsp:txBody>
      <dsp:txXfrm>
        <a:off x="7415611" y="1446353"/>
        <a:ext cx="2456213" cy="28103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608DF-117E-4037-B69A-FD7A382D9EA8}">
      <dsp:nvSpPr>
        <dsp:cNvPr id="0" name=""/>
        <dsp:cNvSpPr/>
      </dsp:nvSpPr>
      <dsp:spPr>
        <a:xfrm>
          <a:off x="3953" y="691346"/>
          <a:ext cx="2377306" cy="61934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a:cs typeface="Calibri Light"/>
            </a:rPr>
            <a:t>Strategy and planning</a:t>
          </a:r>
          <a:endParaRPr lang="en-US" sz="1700" kern="1200">
            <a:cs typeface="Calibri Light"/>
          </a:endParaRPr>
        </a:p>
      </dsp:txBody>
      <dsp:txXfrm>
        <a:off x="3953" y="691346"/>
        <a:ext cx="2377306" cy="619346"/>
      </dsp:txXfrm>
    </dsp:sp>
    <dsp:sp modelId="{43701C7C-6E38-4A9E-937A-9291FCB053EF}">
      <dsp:nvSpPr>
        <dsp:cNvPr id="0" name=""/>
        <dsp:cNvSpPr/>
      </dsp:nvSpPr>
      <dsp:spPr>
        <a:xfrm>
          <a:off x="3953" y="1310693"/>
          <a:ext cx="2377306" cy="141307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cs typeface="Calibri Light"/>
            </a:rPr>
            <a:t>Setting the ground rules for the collaborative relationship.</a:t>
          </a:r>
        </a:p>
      </dsp:txBody>
      <dsp:txXfrm>
        <a:off x="3953" y="1310693"/>
        <a:ext cx="2377306" cy="1413074"/>
      </dsp:txXfrm>
    </dsp:sp>
    <dsp:sp modelId="{0B4B11D8-2AC8-4C51-8191-84DCA3F29ADA}">
      <dsp:nvSpPr>
        <dsp:cNvPr id="0" name=""/>
        <dsp:cNvSpPr/>
      </dsp:nvSpPr>
      <dsp:spPr>
        <a:xfrm>
          <a:off x="2714082" y="691346"/>
          <a:ext cx="2377306" cy="61934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a:cs typeface="Calibri Light"/>
            </a:rPr>
            <a:t>Demand and supply management</a:t>
          </a:r>
          <a:endParaRPr lang="en-US" sz="1700" kern="1200">
            <a:cs typeface="Calibri Light"/>
          </a:endParaRPr>
        </a:p>
      </dsp:txBody>
      <dsp:txXfrm>
        <a:off x="2714082" y="691346"/>
        <a:ext cx="2377306" cy="619346"/>
      </dsp:txXfrm>
    </dsp:sp>
    <dsp:sp modelId="{BDBBECF5-75AE-433D-AC9C-AD318A6A65C7}">
      <dsp:nvSpPr>
        <dsp:cNvPr id="0" name=""/>
        <dsp:cNvSpPr/>
      </dsp:nvSpPr>
      <dsp:spPr>
        <a:xfrm>
          <a:off x="2714082" y="1310693"/>
          <a:ext cx="2377306" cy="141307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cs typeface="Calibri Light"/>
            </a:rPr>
            <a:t>Forecasting consumer demand, order and shipment requirements over the planning horizon.</a:t>
          </a:r>
        </a:p>
      </dsp:txBody>
      <dsp:txXfrm>
        <a:off x="2714082" y="1310693"/>
        <a:ext cx="2377306" cy="1413074"/>
      </dsp:txXfrm>
    </dsp:sp>
    <dsp:sp modelId="{270C43D4-C870-415A-961A-18628EAC33FD}">
      <dsp:nvSpPr>
        <dsp:cNvPr id="0" name=""/>
        <dsp:cNvSpPr/>
      </dsp:nvSpPr>
      <dsp:spPr>
        <a:xfrm>
          <a:off x="5424211" y="691346"/>
          <a:ext cx="2377306" cy="61934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a:cs typeface="Calibri Light"/>
            </a:rPr>
            <a:t>Execution</a:t>
          </a:r>
        </a:p>
      </dsp:txBody>
      <dsp:txXfrm>
        <a:off x="5424211" y="691346"/>
        <a:ext cx="2377306" cy="619346"/>
      </dsp:txXfrm>
    </dsp:sp>
    <dsp:sp modelId="{75D61931-9955-464D-BEBB-C57FA1955CBF}">
      <dsp:nvSpPr>
        <dsp:cNvPr id="0" name=""/>
        <dsp:cNvSpPr/>
      </dsp:nvSpPr>
      <dsp:spPr>
        <a:xfrm>
          <a:off x="5424211" y="1310693"/>
          <a:ext cx="2377306" cy="141307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cs typeface="Calibri Light"/>
            </a:rPr>
            <a:t>Performing activities collaborative planning, forecasting, and replenishment.</a:t>
          </a:r>
        </a:p>
      </dsp:txBody>
      <dsp:txXfrm>
        <a:off x="5424211" y="1310693"/>
        <a:ext cx="2377306" cy="1413074"/>
      </dsp:txXfrm>
    </dsp:sp>
    <dsp:sp modelId="{95FCE5EC-0E0E-482D-A2E8-ED7950019CFA}">
      <dsp:nvSpPr>
        <dsp:cNvPr id="0" name=""/>
        <dsp:cNvSpPr/>
      </dsp:nvSpPr>
      <dsp:spPr>
        <a:xfrm>
          <a:off x="8134340" y="691346"/>
          <a:ext cx="2377306" cy="61934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a:cs typeface="Calibri Light"/>
            </a:rPr>
            <a:t>Analysis</a:t>
          </a:r>
          <a:endParaRPr lang="en-US" sz="1700" kern="1200">
            <a:cs typeface="Calibri Light"/>
          </a:endParaRPr>
        </a:p>
      </dsp:txBody>
      <dsp:txXfrm>
        <a:off x="8134340" y="691346"/>
        <a:ext cx="2377306" cy="619346"/>
      </dsp:txXfrm>
    </dsp:sp>
    <dsp:sp modelId="{5AAF010F-2672-4202-ADAB-C398B9ACA4A3}">
      <dsp:nvSpPr>
        <dsp:cNvPr id="0" name=""/>
        <dsp:cNvSpPr/>
      </dsp:nvSpPr>
      <dsp:spPr>
        <a:xfrm>
          <a:off x="8134340" y="1310693"/>
          <a:ext cx="2377306" cy="141307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cs typeface="Calibri Light"/>
            </a:rPr>
            <a:t>Monitoring outcomes of planning and execution, assessing results.</a:t>
          </a:r>
        </a:p>
      </dsp:txBody>
      <dsp:txXfrm>
        <a:off x="8134340" y="1310693"/>
        <a:ext cx="2377306" cy="14130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C9334D-5DD0-4CE9-A14B-F76B0D5CE586}">
      <dsp:nvSpPr>
        <dsp:cNvPr id="0" name=""/>
        <dsp:cNvSpPr/>
      </dsp:nvSpPr>
      <dsp:spPr>
        <a:xfrm>
          <a:off x="3953" y="707053"/>
          <a:ext cx="2377306" cy="653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b="1" kern="1200">
              <a:cs typeface="Calibri Light"/>
            </a:rPr>
            <a:t>Facilitating</a:t>
          </a:r>
          <a:endParaRPr lang="en-US" sz="1800" kern="1200">
            <a:cs typeface="Calibri Light"/>
          </a:endParaRPr>
        </a:p>
      </dsp:txBody>
      <dsp:txXfrm>
        <a:off x="3953" y="707053"/>
        <a:ext cx="2377306" cy="653563"/>
      </dsp:txXfrm>
    </dsp:sp>
    <dsp:sp modelId="{9FE8CAEC-989A-4B82-A2C3-806B91ED3A73}">
      <dsp:nvSpPr>
        <dsp:cNvPr id="0" name=""/>
        <dsp:cNvSpPr/>
      </dsp:nvSpPr>
      <dsp:spPr>
        <a:xfrm>
          <a:off x="3953" y="1360616"/>
          <a:ext cx="2377306" cy="2283668"/>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cs typeface="Calibri Light"/>
            </a:rPr>
            <a:t>This requires a number of support processes to monitor information </a:t>
          </a:r>
        </a:p>
      </dsp:txBody>
      <dsp:txXfrm>
        <a:off x="3953" y="1360616"/>
        <a:ext cx="2377306" cy="2283668"/>
      </dsp:txXfrm>
    </dsp:sp>
    <dsp:sp modelId="{753086B5-5B2C-49F7-847D-2C07A06B60F9}">
      <dsp:nvSpPr>
        <dsp:cNvPr id="0" name=""/>
        <dsp:cNvSpPr/>
      </dsp:nvSpPr>
      <dsp:spPr>
        <a:xfrm>
          <a:off x="2714082" y="707053"/>
          <a:ext cx="2377306" cy="653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b="1" kern="1200">
              <a:cs typeface="Calibri Light"/>
            </a:rPr>
            <a:t>Delivering and logistics</a:t>
          </a:r>
          <a:endParaRPr lang="en-US" sz="1800" kern="1200">
            <a:cs typeface="Calibri Light"/>
          </a:endParaRPr>
        </a:p>
      </dsp:txBody>
      <dsp:txXfrm>
        <a:off x="2714082" y="707053"/>
        <a:ext cx="2377306" cy="653563"/>
      </dsp:txXfrm>
    </dsp:sp>
    <dsp:sp modelId="{A8477CA7-01C6-4CE7-B892-B512F5401C0B}">
      <dsp:nvSpPr>
        <dsp:cNvPr id="0" name=""/>
        <dsp:cNvSpPr/>
      </dsp:nvSpPr>
      <dsp:spPr>
        <a:xfrm>
          <a:off x="2714082" y="1360616"/>
          <a:ext cx="2377306" cy="2283668"/>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cs typeface="Calibri Light"/>
            </a:rPr>
            <a:t>This involves coordinating customer orders, scheduling delivery, dispatching loads, invoicing customers, and receiving payments. </a:t>
          </a:r>
        </a:p>
      </dsp:txBody>
      <dsp:txXfrm>
        <a:off x="2714082" y="1360616"/>
        <a:ext cx="2377306" cy="2283668"/>
      </dsp:txXfrm>
    </dsp:sp>
    <dsp:sp modelId="{11F6F362-5EA4-4F03-A7CE-F3BBCE860D3F}">
      <dsp:nvSpPr>
        <dsp:cNvPr id="0" name=""/>
        <dsp:cNvSpPr/>
      </dsp:nvSpPr>
      <dsp:spPr>
        <a:xfrm>
          <a:off x="5424211" y="707053"/>
          <a:ext cx="2377306" cy="653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b="1" kern="1200">
              <a:cs typeface="Calibri Light"/>
            </a:rPr>
            <a:t>Material or product flow</a:t>
          </a:r>
          <a:endParaRPr lang="en-US" sz="1800" kern="1200">
            <a:cs typeface="Calibri Light"/>
          </a:endParaRPr>
        </a:p>
      </dsp:txBody>
      <dsp:txXfrm>
        <a:off x="5424211" y="707053"/>
        <a:ext cx="2377306" cy="653563"/>
      </dsp:txXfrm>
    </dsp:sp>
    <dsp:sp modelId="{208EE7D0-E3BD-4D87-8DD4-FBDA535AC91F}">
      <dsp:nvSpPr>
        <dsp:cNvPr id="0" name=""/>
        <dsp:cNvSpPr/>
      </dsp:nvSpPr>
      <dsp:spPr>
        <a:xfrm>
          <a:off x="5424211" y="1360616"/>
          <a:ext cx="2377306" cy="2283668"/>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cs typeface="Calibri Light"/>
            </a:rPr>
            <a:t>This is the movement of materials and goods from a supplier to its consumer</a:t>
          </a:r>
        </a:p>
      </dsp:txBody>
      <dsp:txXfrm>
        <a:off x="5424211" y="1360616"/>
        <a:ext cx="2377306" cy="2283668"/>
      </dsp:txXfrm>
    </dsp:sp>
    <dsp:sp modelId="{D6FF390E-4269-40ED-AECE-A74110CF5458}">
      <dsp:nvSpPr>
        <dsp:cNvPr id="0" name=""/>
        <dsp:cNvSpPr/>
      </dsp:nvSpPr>
      <dsp:spPr>
        <a:xfrm>
          <a:off x="8134340" y="707053"/>
          <a:ext cx="2377306" cy="65356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b="1" kern="1200">
              <a:cs typeface="Calibri Light"/>
            </a:rPr>
            <a:t>Information flow</a:t>
          </a:r>
          <a:endParaRPr lang="en-US" sz="1800" kern="1200">
            <a:cs typeface="Calibri Light"/>
          </a:endParaRPr>
        </a:p>
      </dsp:txBody>
      <dsp:txXfrm>
        <a:off x="8134340" y="707053"/>
        <a:ext cx="2377306" cy="653563"/>
      </dsp:txXfrm>
    </dsp:sp>
    <dsp:sp modelId="{CAD0FD04-A894-4468-9FF7-C4B48F155474}">
      <dsp:nvSpPr>
        <dsp:cNvPr id="0" name=""/>
        <dsp:cNvSpPr/>
      </dsp:nvSpPr>
      <dsp:spPr>
        <a:xfrm>
          <a:off x="8134340" y="1360616"/>
          <a:ext cx="2377306" cy="2283668"/>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cs typeface="Calibri Light"/>
            </a:rPr>
            <a:t>This is the movement of detailed data among members of the supply chain.</a:t>
          </a:r>
        </a:p>
      </dsp:txBody>
      <dsp:txXfrm>
        <a:off x="8134340" y="1360616"/>
        <a:ext cx="2377306" cy="22836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1259F0-00E6-40B8-95CD-D8207F980442}">
      <dsp:nvSpPr>
        <dsp:cNvPr id="0" name=""/>
        <dsp:cNvSpPr/>
      </dsp:nvSpPr>
      <dsp:spPr>
        <a:xfrm>
          <a:off x="3080" y="587032"/>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Meet business needs</a:t>
          </a:r>
        </a:p>
      </dsp:txBody>
      <dsp:txXfrm>
        <a:off x="3080" y="587032"/>
        <a:ext cx="2444055" cy="1466433"/>
      </dsp:txXfrm>
    </dsp:sp>
    <dsp:sp modelId="{12D3B176-E351-4A12-98A2-42F59469AC21}">
      <dsp:nvSpPr>
        <dsp:cNvPr id="0" name=""/>
        <dsp:cNvSpPr/>
      </dsp:nvSpPr>
      <dsp:spPr>
        <a:xfrm>
          <a:off x="2691541" y="587032"/>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Create quality products</a:t>
          </a:r>
        </a:p>
      </dsp:txBody>
      <dsp:txXfrm>
        <a:off x="2691541" y="587032"/>
        <a:ext cx="2444055" cy="1466433"/>
      </dsp:txXfrm>
    </dsp:sp>
    <dsp:sp modelId="{DD48C372-DB14-49F9-8225-CFF759F6D6CB}">
      <dsp:nvSpPr>
        <dsp:cNvPr id="0" name=""/>
        <dsp:cNvSpPr/>
      </dsp:nvSpPr>
      <dsp:spPr>
        <a:xfrm>
          <a:off x="5380002" y="587032"/>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Increase efficiency</a:t>
          </a:r>
        </a:p>
      </dsp:txBody>
      <dsp:txXfrm>
        <a:off x="5380002" y="587032"/>
        <a:ext cx="2444055" cy="1466433"/>
      </dsp:txXfrm>
    </dsp:sp>
    <dsp:sp modelId="{721EB41D-7252-474A-AECD-21A553489CBA}">
      <dsp:nvSpPr>
        <dsp:cNvPr id="0" name=""/>
        <dsp:cNvSpPr/>
      </dsp:nvSpPr>
      <dsp:spPr>
        <a:xfrm>
          <a:off x="8068463" y="587032"/>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Produce profitable products</a:t>
          </a:r>
        </a:p>
      </dsp:txBody>
      <dsp:txXfrm>
        <a:off x="8068463" y="587032"/>
        <a:ext cx="2444055" cy="1466433"/>
      </dsp:txXfrm>
    </dsp:sp>
    <dsp:sp modelId="{47C67A91-04B0-4C50-A715-5EAA6875D560}">
      <dsp:nvSpPr>
        <dsp:cNvPr id="0" name=""/>
        <dsp:cNvSpPr/>
      </dsp:nvSpPr>
      <dsp:spPr>
        <a:xfrm>
          <a:off x="3080" y="2297871"/>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Reliable suppliers</a:t>
          </a:r>
        </a:p>
      </dsp:txBody>
      <dsp:txXfrm>
        <a:off x="3080" y="2297871"/>
        <a:ext cx="2444055" cy="1466433"/>
      </dsp:txXfrm>
    </dsp:sp>
    <dsp:sp modelId="{1675A4C4-1CC6-4A6B-B376-73255859BDCD}">
      <dsp:nvSpPr>
        <dsp:cNvPr id="0" name=""/>
        <dsp:cNvSpPr/>
      </dsp:nvSpPr>
      <dsp:spPr>
        <a:xfrm>
          <a:off x="2691541" y="2297871"/>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Quick turnaround</a:t>
          </a:r>
        </a:p>
      </dsp:txBody>
      <dsp:txXfrm>
        <a:off x="2691541" y="2297871"/>
        <a:ext cx="2444055" cy="1466433"/>
      </dsp:txXfrm>
    </dsp:sp>
    <dsp:sp modelId="{80BD11F0-4AE9-46BE-9C65-92FA014CBC62}">
      <dsp:nvSpPr>
        <dsp:cNvPr id="0" name=""/>
        <dsp:cNvSpPr/>
      </dsp:nvSpPr>
      <dsp:spPr>
        <a:xfrm>
          <a:off x="5380002" y="2297871"/>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On Budget</a:t>
          </a:r>
        </a:p>
      </dsp:txBody>
      <dsp:txXfrm>
        <a:off x="5380002" y="2297871"/>
        <a:ext cx="2444055" cy="1466433"/>
      </dsp:txXfrm>
    </dsp:sp>
    <dsp:sp modelId="{C80198B6-0948-43A6-BD61-852B96F2FF69}">
      <dsp:nvSpPr>
        <dsp:cNvPr id="0" name=""/>
        <dsp:cNvSpPr/>
      </dsp:nvSpPr>
      <dsp:spPr>
        <a:xfrm>
          <a:off x="8068463" y="2297871"/>
          <a:ext cx="2444055" cy="1466433"/>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cs typeface="Calibri Light"/>
            </a:rPr>
            <a:t>Customer Satisfaction</a:t>
          </a:r>
        </a:p>
      </dsp:txBody>
      <dsp:txXfrm>
        <a:off x="8068463" y="2297871"/>
        <a:ext cx="2444055" cy="146643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77913-D2A6-4253-82E3-271A0EC78242}">
      <dsp:nvSpPr>
        <dsp:cNvPr id="0" name=""/>
        <dsp:cNvSpPr/>
      </dsp:nvSpPr>
      <dsp:spPr>
        <a:xfrm>
          <a:off x="5049133" y="1606"/>
          <a:ext cx="1553142" cy="100954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cs typeface="Calibri Light"/>
            </a:rPr>
            <a:t>Detailed business planning  </a:t>
          </a:r>
        </a:p>
      </dsp:txBody>
      <dsp:txXfrm>
        <a:off x="5098415" y="50888"/>
        <a:ext cx="1454578" cy="910978"/>
      </dsp:txXfrm>
    </dsp:sp>
    <dsp:sp modelId="{551348F1-0E44-405D-ABD1-28C0EB35FEAA}">
      <dsp:nvSpPr>
        <dsp:cNvPr id="0" name=""/>
        <dsp:cNvSpPr/>
      </dsp:nvSpPr>
      <dsp:spPr>
        <a:xfrm>
          <a:off x="3810311" y="506377"/>
          <a:ext cx="4030787" cy="4030787"/>
        </a:xfrm>
        <a:custGeom>
          <a:avLst/>
          <a:gdLst/>
          <a:ahLst/>
          <a:cxnLst/>
          <a:rect l="0" t="0" r="0" b="0"/>
          <a:pathLst>
            <a:path>
              <a:moveTo>
                <a:pt x="2802614" y="160105"/>
              </a:moveTo>
              <a:arcTo wR="2015393" hR="2015393" stAng="17579525" swAng="195959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905F5B8-1664-467A-B44B-FCD4706A5767}">
      <dsp:nvSpPr>
        <dsp:cNvPr id="0" name=""/>
        <dsp:cNvSpPr/>
      </dsp:nvSpPr>
      <dsp:spPr>
        <a:xfrm>
          <a:off x="6965887" y="1394209"/>
          <a:ext cx="1553142" cy="100954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cs typeface="Calibri Light"/>
            </a:rPr>
            <a:t>Efficient business processes</a:t>
          </a:r>
        </a:p>
      </dsp:txBody>
      <dsp:txXfrm>
        <a:off x="7015169" y="1443491"/>
        <a:ext cx="1454578" cy="910978"/>
      </dsp:txXfrm>
    </dsp:sp>
    <dsp:sp modelId="{54D44435-AF5B-4705-B090-E646B77D941B}">
      <dsp:nvSpPr>
        <dsp:cNvPr id="0" name=""/>
        <dsp:cNvSpPr/>
      </dsp:nvSpPr>
      <dsp:spPr>
        <a:xfrm>
          <a:off x="3810311" y="506377"/>
          <a:ext cx="4030787" cy="4030787"/>
        </a:xfrm>
        <a:custGeom>
          <a:avLst/>
          <a:gdLst/>
          <a:ahLst/>
          <a:cxnLst/>
          <a:rect l="0" t="0" r="0" b="0"/>
          <a:pathLst>
            <a:path>
              <a:moveTo>
                <a:pt x="4028043" y="1910248"/>
              </a:moveTo>
              <a:arcTo wR="2015393" hR="2015393" stAng="21420568" swAng="219481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3E812EC-9466-41CB-A8A0-30758D419460}">
      <dsp:nvSpPr>
        <dsp:cNvPr id="0" name=""/>
        <dsp:cNvSpPr/>
      </dsp:nvSpPr>
      <dsp:spPr>
        <a:xfrm>
          <a:off x="6233752" y="3647488"/>
          <a:ext cx="1553142" cy="100954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cs typeface="Calibri Light"/>
            </a:rPr>
            <a:t>Quality assurance</a:t>
          </a:r>
          <a:endParaRPr lang="en-US" sz="2400" kern="1200" dirty="0">
            <a:cs typeface="Calibri Light"/>
          </a:endParaRPr>
        </a:p>
      </dsp:txBody>
      <dsp:txXfrm>
        <a:off x="6283034" y="3696770"/>
        <a:ext cx="1454578" cy="910978"/>
      </dsp:txXfrm>
    </dsp:sp>
    <dsp:sp modelId="{4DBAE675-B222-4A58-A772-8FC5D6138807}">
      <dsp:nvSpPr>
        <dsp:cNvPr id="0" name=""/>
        <dsp:cNvSpPr/>
      </dsp:nvSpPr>
      <dsp:spPr>
        <a:xfrm>
          <a:off x="3810311" y="506377"/>
          <a:ext cx="4030787" cy="4030787"/>
        </a:xfrm>
        <a:custGeom>
          <a:avLst/>
          <a:gdLst/>
          <a:ahLst/>
          <a:cxnLst/>
          <a:rect l="0" t="0" r="0" b="0"/>
          <a:pathLst>
            <a:path>
              <a:moveTo>
                <a:pt x="2415446" y="3990683"/>
              </a:moveTo>
              <a:arcTo wR="2015393" hR="2015393" stAng="4713050" swAng="137390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7D6CA36-BB34-4104-B17B-EDF0E09F5EE9}">
      <dsp:nvSpPr>
        <dsp:cNvPr id="0" name=""/>
        <dsp:cNvSpPr/>
      </dsp:nvSpPr>
      <dsp:spPr>
        <a:xfrm>
          <a:off x="3864515" y="3647488"/>
          <a:ext cx="1553142" cy="100954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solidFill>
                <a:srgbClr val="000000"/>
              </a:solidFill>
              <a:cs typeface="Calibri Light"/>
            </a:rPr>
            <a:t>Excellent supplier relationships</a:t>
          </a:r>
          <a:endParaRPr lang="en-US" sz="2400" kern="1200">
            <a:cs typeface="Calibri Light"/>
          </a:endParaRPr>
        </a:p>
      </dsp:txBody>
      <dsp:txXfrm>
        <a:off x="3913797" y="3696770"/>
        <a:ext cx="1454578" cy="910978"/>
      </dsp:txXfrm>
    </dsp:sp>
    <dsp:sp modelId="{7DDE3AF0-E011-4E07-B011-5C5C02692505}">
      <dsp:nvSpPr>
        <dsp:cNvPr id="0" name=""/>
        <dsp:cNvSpPr/>
      </dsp:nvSpPr>
      <dsp:spPr>
        <a:xfrm>
          <a:off x="3810311" y="506377"/>
          <a:ext cx="4030787" cy="4030787"/>
        </a:xfrm>
        <a:custGeom>
          <a:avLst/>
          <a:gdLst/>
          <a:ahLst/>
          <a:cxnLst/>
          <a:rect l="0" t="0" r="0" b="0"/>
          <a:pathLst>
            <a:path>
              <a:moveTo>
                <a:pt x="336527" y="3130392"/>
              </a:moveTo>
              <a:arcTo wR="2015393" hR="2015393" stAng="8784622" swAng="219481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2E0C018-2CF0-41AC-B405-2430F6228C4C}">
      <dsp:nvSpPr>
        <dsp:cNvPr id="0" name=""/>
        <dsp:cNvSpPr/>
      </dsp:nvSpPr>
      <dsp:spPr>
        <a:xfrm>
          <a:off x="3132380" y="1394209"/>
          <a:ext cx="1553142" cy="1009542"/>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solidFill>
                <a:srgbClr val="000000"/>
              </a:solidFill>
              <a:cs typeface="Calibri Light"/>
            </a:rPr>
            <a:t>Continuous improvement</a:t>
          </a:r>
          <a:endParaRPr lang="en-US" sz="2400" kern="1200">
            <a:solidFill>
              <a:srgbClr val="000000"/>
            </a:solidFill>
            <a:cs typeface="Calibri Light"/>
          </a:endParaRPr>
        </a:p>
      </dsp:txBody>
      <dsp:txXfrm>
        <a:off x="3181662" y="1443491"/>
        <a:ext cx="1454578" cy="910978"/>
      </dsp:txXfrm>
    </dsp:sp>
    <dsp:sp modelId="{E1F378E9-6719-41D0-9818-6404C1919B47}">
      <dsp:nvSpPr>
        <dsp:cNvPr id="0" name=""/>
        <dsp:cNvSpPr/>
      </dsp:nvSpPr>
      <dsp:spPr>
        <a:xfrm>
          <a:off x="3810311" y="506377"/>
          <a:ext cx="4030787" cy="4030787"/>
        </a:xfrm>
        <a:custGeom>
          <a:avLst/>
          <a:gdLst/>
          <a:ahLst/>
          <a:cxnLst/>
          <a:rect l="0" t="0" r="0" b="0"/>
          <a:pathLst>
            <a:path>
              <a:moveTo>
                <a:pt x="351432" y="878273"/>
              </a:moveTo>
              <a:arcTo wR="2015393" hR="2015393" stAng="12860879" swAng="195959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AD4E89-4260-4B70-B059-088861DEF8B5}" type="datetimeFigureOut">
              <a:rPr lang="en-US" smtClean="0"/>
              <a:t>7/31/19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171F1F-FAEB-4026-BC76-C524784459C1}" type="slidenum">
              <a:rPr lang="en-US" smtClean="0"/>
              <a:t>‹#›</a:t>
            </a:fld>
            <a:endParaRPr lang="en-US"/>
          </a:p>
        </p:txBody>
      </p:sp>
    </p:spTree>
    <p:extLst>
      <p:ext uri="{BB962C8B-B14F-4D97-AF65-F5344CB8AC3E}">
        <p14:creationId xmlns:p14="http://schemas.microsoft.com/office/powerpoint/2010/main" val="3147901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5054B1-BC54-46AF-93DE-ADC7BE0EB4F2}" type="datetimeFigureOut">
              <a:rPr lang="en-US" smtClean="0"/>
              <a:t>7/31/19</a:t>
            </a:fld>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57D3CA-E86F-49BA-BDD0-875928BAFC04}" type="slidenum">
              <a:rPr lang="en-US" smtClean="0"/>
              <a:t>‹#›</a:t>
            </a:fld>
            <a:endParaRPr lang="en-US"/>
          </a:p>
        </p:txBody>
      </p:sp>
    </p:spTree>
    <p:extLst>
      <p:ext uri="{BB962C8B-B14F-4D97-AF65-F5344CB8AC3E}">
        <p14:creationId xmlns:p14="http://schemas.microsoft.com/office/powerpoint/2010/main" val="3258849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1</a:t>
            </a:fld>
            <a:endParaRPr lang="en-US"/>
          </a:p>
        </p:txBody>
      </p:sp>
    </p:spTree>
    <p:extLst>
      <p:ext uri="{BB962C8B-B14F-4D97-AF65-F5344CB8AC3E}">
        <p14:creationId xmlns:p14="http://schemas.microsoft.com/office/powerpoint/2010/main" val="1153847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2</a:t>
            </a:fld>
            <a:endParaRPr lang="en-US"/>
          </a:p>
        </p:txBody>
      </p:sp>
    </p:spTree>
    <p:extLst>
      <p:ext uri="{BB962C8B-B14F-4D97-AF65-F5344CB8AC3E}">
        <p14:creationId xmlns:p14="http://schemas.microsoft.com/office/powerpoint/2010/main" val="4226117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3</a:t>
            </a:fld>
            <a:endParaRPr lang="en-US"/>
          </a:p>
        </p:txBody>
      </p:sp>
    </p:spTree>
    <p:extLst>
      <p:ext uri="{BB962C8B-B14F-4D97-AF65-F5344CB8AC3E}">
        <p14:creationId xmlns:p14="http://schemas.microsoft.com/office/powerpoint/2010/main" val="3760653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t>The first case study deals with the company IKEA. IKEA is an international company that sells furniture, home accessories, and kitchen appliances that are very affordable to their customer base. IKEA is Swedish-founded and Dutch based; it is like no other furniture store. For example, when walking through an IKEA, the showrooms are configured with furniture and accessories displayed in realistic room-like settings, i.e. bathrooms, bedrooms, living rooms, etc. IKEA was founded in 1943 and entered the US market in 1985. This business has about 370 stores in 29 different countries (McGee, 2018).</a:t>
            </a:r>
            <a:r>
              <a:rPr lang="en-US" b="1"/>
              <a:t> </a:t>
            </a:r>
            <a:endParaRPr lang="en-US"/>
          </a:p>
          <a:p>
            <a:pPr>
              <a:lnSpc>
                <a:spcPct val="90000"/>
              </a:lnSpc>
              <a:spcBef>
                <a:spcPts val="1000"/>
              </a:spcBef>
            </a:pPr>
            <a:endParaRPr lang="en-US"/>
          </a:p>
          <a:p>
            <a:pPr>
              <a:lnSpc>
                <a:spcPct val="90000"/>
              </a:lnSpc>
              <a:spcBef>
                <a:spcPts val="1000"/>
              </a:spcBef>
            </a:pPr>
            <a:r>
              <a:rPr lang="en-US"/>
              <a:t>The second case study is based on the McDonald’s corporation and how they entered the India market. McDonald’s is in the retail fast-food industry, serving nearly 67 million customers per day. By limiting their menu selections, they are able to achieve operational efficiencies resulting in speedy services. Currently, this company is the worldwide leader in the fast-food industry with over 33,000 restaurants in 118 countries. McDonald’s entered the Indian market in 1996 and has 250 restaurants in 40 different cities (Sharma, 2015).</a:t>
            </a:r>
            <a:r>
              <a:rPr lang="en-US">
                <a:cs typeface="Calibri"/>
              </a:rPr>
              <a:t> </a:t>
            </a:r>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4</a:t>
            </a:fld>
            <a:endParaRPr lang="en-US"/>
          </a:p>
        </p:txBody>
      </p:sp>
    </p:spTree>
    <p:extLst>
      <p:ext uri="{BB962C8B-B14F-4D97-AF65-F5344CB8AC3E}">
        <p14:creationId xmlns:p14="http://schemas.microsoft.com/office/powerpoint/2010/main" val="1743572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t>The first case study deals with the company IKEA. IKEA is an international company that sells furniture, home accessories, and kitchen appliances that are very affordable to their customer base. IKEA is Swedish-founded and Dutch based; it is like no other furniture store. For example, when walking through an IKEA, the showrooms are configured with furniture and accessories displayed in realistic room-like settings, i.e. bathrooms, bedrooms, living rooms, etc. IKEA was founded in 1943 and entered the US market in 1985. This business has about 370 stores in 29 different countries (McGee, 2018).</a:t>
            </a:r>
            <a:r>
              <a:rPr lang="en-US" b="1"/>
              <a:t> </a:t>
            </a:r>
            <a:endParaRPr lang="en-US"/>
          </a:p>
          <a:p>
            <a:pPr>
              <a:lnSpc>
                <a:spcPct val="90000"/>
              </a:lnSpc>
              <a:spcBef>
                <a:spcPts val="1000"/>
              </a:spcBef>
            </a:pPr>
            <a:endParaRPr lang="en-US"/>
          </a:p>
          <a:p>
            <a:pPr>
              <a:lnSpc>
                <a:spcPct val="90000"/>
              </a:lnSpc>
              <a:spcBef>
                <a:spcPts val="1000"/>
              </a:spcBef>
            </a:pPr>
            <a:r>
              <a:rPr lang="en-US"/>
              <a:t>The second case study is based on the McDonald’s corporation and how they entered the India market. McDonald’s is in the retail fast-food industry, serving nearly 67 million customers per day. By limiting their menu selections, they are able to achieve operational efficiencies resulting in speedy services. Currently, this company is the worldwide leader in the fast-food industry with over 33,000 restaurants in 118 countries. McDonald’s entered the Indian market in 1996 and has 250 restaurants in 40 different cities (Sharma, 2015).</a:t>
            </a:r>
            <a:r>
              <a:rPr lang="en-US">
                <a:cs typeface="Calibri"/>
              </a:rPr>
              <a:t> </a:t>
            </a:r>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5</a:t>
            </a:fld>
            <a:endParaRPr lang="en-US"/>
          </a:p>
        </p:txBody>
      </p:sp>
    </p:spTree>
    <p:extLst>
      <p:ext uri="{BB962C8B-B14F-4D97-AF65-F5344CB8AC3E}">
        <p14:creationId xmlns:p14="http://schemas.microsoft.com/office/powerpoint/2010/main" val="3905043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t>Both IKEA and McDonald's had a very successful implementation of the Supply Chain Management system when it comes to all aspects. Some of the aspects that make these two businesses successful is the planning, efficiency, growth, and continuous improvement.</a:t>
            </a:r>
          </a:p>
          <a:p>
            <a:pPr>
              <a:lnSpc>
                <a:spcPct val="90000"/>
              </a:lnSpc>
              <a:spcBef>
                <a:spcPts val="1000"/>
              </a:spcBef>
            </a:pPr>
            <a:endParaRPr lang="en-US" b="1"/>
          </a:p>
          <a:p>
            <a:pPr marL="171450" indent="-171450">
              <a:lnSpc>
                <a:spcPct val="90000"/>
              </a:lnSpc>
              <a:spcBef>
                <a:spcPts val="1000"/>
              </a:spcBef>
              <a:buFont typeface="Arial"/>
              <a:buChar char="•"/>
            </a:pPr>
            <a:r>
              <a:rPr lang="en-US" b="1"/>
              <a:t>Planning-</a:t>
            </a:r>
            <a:r>
              <a:rPr lang="en-US"/>
              <a:t> These two businesses have detailed enterprise business planning, strategic processes, relationships with partners and suppliers, and product standards.</a:t>
            </a:r>
            <a:endParaRPr lang="en-US">
              <a:cs typeface="Calibri" panose="020F0502020204030204"/>
            </a:endParaRPr>
          </a:p>
          <a:p>
            <a:pPr marL="171450" indent="-171450">
              <a:lnSpc>
                <a:spcPct val="90000"/>
              </a:lnSpc>
              <a:spcBef>
                <a:spcPts val="1000"/>
              </a:spcBef>
              <a:buFont typeface="Arial"/>
              <a:buChar char="•"/>
            </a:pPr>
            <a:r>
              <a:rPr lang="en-US" b="1"/>
              <a:t>Efficiency- </a:t>
            </a:r>
            <a:r>
              <a:rPr lang="en-US"/>
              <a:t>Both IKEA and McDonald's have reduced costs, minimized waste, enforced training, and has quality assurance.</a:t>
            </a:r>
            <a:endParaRPr lang="en-US">
              <a:cs typeface="Calibri" panose="020F0502020204030204"/>
            </a:endParaRPr>
          </a:p>
          <a:p>
            <a:pPr marL="171450" indent="-171450">
              <a:lnSpc>
                <a:spcPct val="90000"/>
              </a:lnSpc>
              <a:spcBef>
                <a:spcPts val="1000"/>
              </a:spcBef>
              <a:buFont typeface="Arial"/>
              <a:buChar char="•"/>
            </a:pPr>
            <a:r>
              <a:rPr lang="en-US" b="1"/>
              <a:t>Growth- </a:t>
            </a:r>
            <a:r>
              <a:rPr lang="en-US"/>
              <a:t>IKEA and McDonald's have affordable, but also competitive prices, customer convivence and appeal, international expansion, and the ability to adapt to fit the market's needs.</a:t>
            </a:r>
            <a:endParaRPr lang="en-US">
              <a:cs typeface="Calibri" panose="020F0502020204030204"/>
            </a:endParaRPr>
          </a:p>
          <a:p>
            <a:pPr marL="171450" indent="-171450">
              <a:lnSpc>
                <a:spcPct val="90000"/>
              </a:lnSpc>
              <a:spcBef>
                <a:spcPts val="1000"/>
              </a:spcBef>
              <a:buFont typeface="Arial"/>
              <a:buChar char="•"/>
            </a:pPr>
            <a:r>
              <a:rPr lang="en-US" b="1"/>
              <a:t>Continuous Improvement- </a:t>
            </a:r>
            <a:r>
              <a:rPr lang="en-US"/>
              <a:t>These two businesses have great customer feedback, oversight, technology and automation, and innovation.</a:t>
            </a:r>
            <a:endParaRPr lang="en-US">
              <a:cs typeface="Calibri" panose="020F0502020204030204"/>
            </a:endParaRPr>
          </a:p>
          <a:p>
            <a:pPr>
              <a:lnSpc>
                <a:spcPct val="90000"/>
              </a:lnSpc>
              <a:spcBef>
                <a:spcPts val="1000"/>
              </a:spcBef>
            </a:pPr>
            <a:endParaRPr lang="en-US"/>
          </a:p>
        </p:txBody>
      </p:sp>
      <p:sp>
        <p:nvSpPr>
          <p:cNvPr id="4" name="Slide Number Placeholder 3"/>
          <p:cNvSpPr>
            <a:spLocks noGrp="1"/>
          </p:cNvSpPr>
          <p:nvPr>
            <p:ph type="sldNum" sz="quarter" idx="5"/>
          </p:nvPr>
        </p:nvSpPr>
        <p:spPr/>
        <p:txBody>
          <a:bodyPr/>
          <a:lstStyle/>
          <a:p>
            <a:fld id="{6757D3CA-E86F-49BA-BDD0-875928BAFC04}" type="slidenum">
              <a:rPr lang="en-US" smtClean="0"/>
              <a:t>6</a:t>
            </a:fld>
            <a:endParaRPr lang="en-US"/>
          </a:p>
        </p:txBody>
      </p:sp>
    </p:spTree>
    <p:extLst>
      <p:ext uri="{BB962C8B-B14F-4D97-AF65-F5344CB8AC3E}">
        <p14:creationId xmlns:p14="http://schemas.microsoft.com/office/powerpoint/2010/main" val="4148550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b="1"/>
              <a:t>Cost and Schedule- </a:t>
            </a:r>
            <a:r>
              <a:rPr lang="en-US"/>
              <a:t>The cost and schedule during the implementation process was great. Both companies figured out that the suppliers impact the business. So both companies have several back up suppliers to get them their necessities when their main suppliers are down. </a:t>
            </a:r>
          </a:p>
          <a:p>
            <a:pPr marL="171450" indent="-171450">
              <a:lnSpc>
                <a:spcPct val="90000"/>
              </a:lnSpc>
              <a:spcBef>
                <a:spcPts val="1000"/>
              </a:spcBef>
              <a:buFont typeface="Arial"/>
              <a:buChar char="•"/>
            </a:pPr>
            <a:r>
              <a:rPr lang="en-US" b="1"/>
              <a:t>Quality- </a:t>
            </a:r>
            <a:r>
              <a:rPr lang="en-US"/>
              <a:t>The quality of the product is extremely important within each company. With McDonald's there are food concerns, and with IKEA there are furniture concerns. </a:t>
            </a:r>
            <a:endParaRPr lang="en-US">
              <a:cs typeface="Calibri" panose="020F0502020204030204"/>
            </a:endParaRPr>
          </a:p>
          <a:p>
            <a:pPr marL="171450" indent="-171450">
              <a:lnSpc>
                <a:spcPct val="90000"/>
              </a:lnSpc>
              <a:spcBef>
                <a:spcPts val="1000"/>
              </a:spcBef>
              <a:buFont typeface="Arial"/>
              <a:buChar char="•"/>
            </a:pPr>
            <a:r>
              <a:rPr lang="en-US" b="1"/>
              <a:t>Performance- </a:t>
            </a:r>
            <a:r>
              <a:rPr lang="en-US"/>
              <a:t>Performance within these two companies have been outstanding. They both attend to their customers' needs whether they are positive or negative, providing the best customer service they can.</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7</a:t>
            </a:fld>
            <a:endParaRPr lang="en-US"/>
          </a:p>
        </p:txBody>
      </p:sp>
    </p:spTree>
    <p:extLst>
      <p:ext uri="{BB962C8B-B14F-4D97-AF65-F5344CB8AC3E}">
        <p14:creationId xmlns:p14="http://schemas.microsoft.com/office/powerpoint/2010/main" val="1110859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t>Ikea has franchise agreements with 11 different groups of companies that own and operate stores under the Inter Ikea Systems B.V. (Ikea, 2017). They have learned that they can be successful and grow with franchise opportunities as long as they all follow the same SCM philosophy.</a:t>
            </a:r>
          </a:p>
          <a:p>
            <a:pPr>
              <a:lnSpc>
                <a:spcPct val="90000"/>
              </a:lnSpc>
              <a:spcBef>
                <a:spcPts val="1000"/>
              </a:spcBef>
            </a:pPr>
            <a:endParaRPr lang="en-US"/>
          </a:p>
          <a:p>
            <a:pPr>
              <a:lnSpc>
                <a:spcPct val="90000"/>
              </a:lnSpc>
              <a:spcBef>
                <a:spcPts val="1000"/>
              </a:spcBef>
            </a:pPr>
            <a:r>
              <a:rPr lang="en-US"/>
              <a:t>McDonald's has learned a few things. One of the things that they have learned is that practicing consistency and quality will lead them to huge, long term success. The other lesson that McDonald's has learned is that when entering the markets of the other countries, SCM is the most important thing to consider for success of their operations.</a:t>
            </a:r>
          </a:p>
          <a:p>
            <a:endParaRPr lang="en-US">
              <a:cs typeface="Calibri"/>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8</a:t>
            </a:fld>
            <a:endParaRPr lang="en-US"/>
          </a:p>
        </p:txBody>
      </p:sp>
    </p:spTree>
    <p:extLst>
      <p:ext uri="{BB962C8B-B14F-4D97-AF65-F5344CB8AC3E}">
        <p14:creationId xmlns:p14="http://schemas.microsoft.com/office/powerpoint/2010/main" val="65990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IKEA case study, one of the best things they did was to have a large and diverse product portfolio. This led to greater customer satisfaction and long-term relationships with suppliers. It also made them one of the best furniture companies in the world. However, sharing their strategies online made the competition aware of the way they are doing business as well as their weaknesses and strengths.   </a:t>
            </a:r>
          </a:p>
          <a:p>
            <a:endParaRPr lang="en-US"/>
          </a:p>
          <a:p>
            <a:r>
              <a:rPr lang="en-US"/>
              <a:t>In the McDonald’s supply-chain in India Case study, one of the best things they did was to ensure they didn’t need to depend on a few suppliers but decided to use a large number of outside suppliers, 14 of which are core. This was to make sure all locations have the inventory they need and give the customer the freshest food available. </a:t>
            </a:r>
            <a:endParaRPr lang="en-US">
              <a:cs typeface="Calibri"/>
            </a:endParaRPr>
          </a:p>
          <a:p>
            <a:endParaRPr lang="en-US"/>
          </a:p>
          <a:p>
            <a:r>
              <a:rPr lang="en-US"/>
              <a:t>In the next slides we will see details of what each organization did right and what they did wrong.</a:t>
            </a:r>
            <a:endParaRPr lang="en-US">
              <a:cs typeface="Calibri"/>
            </a:endParaRPr>
          </a:p>
        </p:txBody>
      </p:sp>
      <p:sp>
        <p:nvSpPr>
          <p:cNvPr id="4" name="Slide Number Placeholder 3"/>
          <p:cNvSpPr>
            <a:spLocks noGrp="1"/>
          </p:cNvSpPr>
          <p:nvPr>
            <p:ph type="sldNum" sz="quarter" idx="10"/>
          </p:nvPr>
        </p:nvSpPr>
        <p:spPr/>
        <p:txBody>
          <a:bodyPr/>
          <a:lstStyle/>
          <a:p>
            <a:fld id="{6757D3CA-E86F-49BA-BDD0-875928BAFC04}" type="slidenum">
              <a:rPr lang="en-US" smtClean="0"/>
              <a:t>9</a:t>
            </a:fld>
            <a:endParaRPr lang="en-US"/>
          </a:p>
        </p:txBody>
      </p:sp>
    </p:spTree>
    <p:extLst>
      <p:ext uri="{BB962C8B-B14F-4D97-AF65-F5344CB8AC3E}">
        <p14:creationId xmlns:p14="http://schemas.microsoft.com/office/powerpoint/2010/main" val="3977424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they did right: High quality products for their customer. Ikea had to ensure that they had a long relationship with their suppliers to build trust “long-term relationship with suppliers and partners” (</a:t>
            </a:r>
            <a:r>
              <a:rPr lang="en-US" err="1"/>
              <a:t>Sandybayev</a:t>
            </a:r>
            <a:r>
              <a:rPr lang="en-US"/>
              <a:t>, 2017) . To help build this trust, IKEA made sure to have a contract agreement with the suppliers that benefited both parties. “contractual agreements which specify the roles and responsibilities of each party” (</a:t>
            </a:r>
            <a:r>
              <a:rPr lang="en-US" err="1"/>
              <a:t>Sandybayev</a:t>
            </a:r>
            <a:r>
              <a:rPr lang="en-US"/>
              <a:t>, 2017). </a:t>
            </a:r>
          </a:p>
          <a:p>
            <a:r>
              <a:rPr lang="en-US"/>
              <a:t>IKEA focuses on customer satisfaction: They try to interact with their customers after they purchase their products through surveys that measure the level of customer satisfaction by the number of complaints, returned products, and suggestions from customers. </a:t>
            </a:r>
            <a:endParaRPr lang="en-US">
              <a:cs typeface="Calibri"/>
            </a:endParaRPr>
          </a:p>
          <a:p>
            <a:r>
              <a:rPr lang="en-US"/>
              <a:t>IKEA kept many suppliers to ensure lower cost with high quality. Having many suppliers to pick the lowest price from is a smart strategy move that will let IKEA control the cost of their products instead of being controlled by their suppliers. This will make it cheaper for the customers and can create a competitive advantage over their competitors. </a:t>
            </a:r>
            <a:endParaRPr lang="en-US">
              <a:cs typeface="Calibri"/>
            </a:endParaRPr>
          </a:p>
          <a:p>
            <a:r>
              <a:rPr lang="en-US"/>
              <a:t>Things they did wrong: focusing too much on low costs. This caused a decrease in number of the suppliers willing to partner with IKEA. The group of suppliers that were left had a hard time filling the large amount of company needs in products. </a:t>
            </a:r>
            <a:endParaRPr lang="en-US">
              <a:cs typeface="Calibri"/>
            </a:endParaRPr>
          </a:p>
          <a:p>
            <a:r>
              <a:rPr lang="en-US"/>
              <a:t>IKEA has implemented “Product Information Assistance” (PIA) to manage their surveys. This system is limited which makes it hard for the organization to collect all comments and complaints from customers, resulting in an inaccurate representation of the feedback received.</a:t>
            </a:r>
            <a:endParaRPr lang="en-US">
              <a:cs typeface="Calibri"/>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10</a:t>
            </a:fld>
            <a:endParaRPr lang="en-US"/>
          </a:p>
        </p:txBody>
      </p:sp>
    </p:spTree>
    <p:extLst>
      <p:ext uri="{BB962C8B-B14F-4D97-AF65-F5344CB8AC3E}">
        <p14:creationId xmlns:p14="http://schemas.microsoft.com/office/powerpoint/2010/main" val="3041662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Things they did right: the organization has 100% outsourced suppliers. This strategy works great for the organization because it is the reason they are so successful. India’s first restaurant opened in 1996 and now it has over 250 restaurants in 40 cities. </a:t>
            </a:r>
          </a:p>
          <a:p>
            <a:r>
              <a:rPr lang="en-US"/>
              <a:t>The organization kept many suppliers. They have 40 total and 14 core suppliers, has “a total of 40 suppliers, in which 14 are the core suppliers” (Sharma, 2015) which gives them the ability to control the cost of the food they buy. </a:t>
            </a:r>
            <a:endParaRPr lang="en-US">
              <a:cs typeface="Calibri"/>
            </a:endParaRPr>
          </a:p>
          <a:p>
            <a:r>
              <a:rPr lang="en-US"/>
              <a:t>Focusing on the quality of the food is important to the company since food is their sole source of income. Due to the fact that everything is outsourced, the company made it clear to their suppliers that their job doesn’t end when the product leaves their warehouse, but when McDonalds customers consume the product. This allows the company to guarantee high quality food for their customers, which makes them happy and produces a consistent product every time. </a:t>
            </a:r>
            <a:endParaRPr lang="en-US">
              <a:cs typeface="Calibri"/>
            </a:endParaRPr>
          </a:p>
          <a:p>
            <a:r>
              <a:rPr lang="en-US"/>
              <a:t>Things they did wrong: they don’t consider food safety a top priority. This puts the organization at risk of making their customers sick and might have a lasting negative impact on the organization. </a:t>
            </a:r>
            <a:endParaRPr lang="en-US">
              <a:cs typeface="Calibri"/>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11</a:t>
            </a:fld>
            <a:endParaRPr lang="en-US"/>
          </a:p>
        </p:txBody>
      </p:sp>
    </p:spTree>
    <p:extLst>
      <p:ext uri="{BB962C8B-B14F-4D97-AF65-F5344CB8AC3E}">
        <p14:creationId xmlns:p14="http://schemas.microsoft.com/office/powerpoint/2010/main" val="3390198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Both organizations have outsourced suppliers. Having outsourced suppliers makes both organizations successful and allows them to expand into a new industry or new countries. It also helped them to not worry about availability of and where to get products. </a:t>
            </a:r>
          </a:p>
          <a:p>
            <a:r>
              <a:rPr lang="en-US"/>
              <a:t>Both organizations have kept a large number of suppliers and core suppliers that will make it easy for the organizations to pick the best price. </a:t>
            </a:r>
          </a:p>
          <a:p>
            <a:r>
              <a:rPr lang="en-US"/>
              <a:t>Both organizations have a successful supply chain management. Their strategy can be an example other organization can follow. </a:t>
            </a:r>
          </a:p>
          <a:p>
            <a:r>
              <a:rPr lang="en-US"/>
              <a:t>IKEA cares about customer satisfaction. Their number one priority was their customer service because this is where money comes from. Keeping customers happy will bring them back in the future and increase profits in the long run. </a:t>
            </a:r>
          </a:p>
          <a:p>
            <a:r>
              <a:rPr lang="en-US"/>
              <a:t>McDonald’s cares about inventory and their supply in the restaurant more than they care about their customer satisfaction and food safety. As a fast food restaurant, they focus on making the food available in their restaurant but don’t collect customer satisfaction survey like IKEA does. They also don’t keep in touch with their customers after the sale. </a:t>
            </a:r>
          </a:p>
        </p:txBody>
      </p:sp>
      <p:sp>
        <p:nvSpPr>
          <p:cNvPr id="4" name="Slide Number Placeholder 3"/>
          <p:cNvSpPr>
            <a:spLocks noGrp="1"/>
          </p:cNvSpPr>
          <p:nvPr>
            <p:ph type="sldNum" sz="quarter" idx="5"/>
          </p:nvPr>
        </p:nvSpPr>
        <p:spPr/>
        <p:txBody>
          <a:bodyPr/>
          <a:lstStyle/>
          <a:p>
            <a:fld id="{6757D3CA-E86F-49BA-BDD0-875928BAFC04}" type="slidenum">
              <a:rPr lang="en-US" smtClean="0"/>
              <a:t>12</a:t>
            </a:fld>
            <a:endParaRPr lang="en-US"/>
          </a:p>
        </p:txBody>
      </p:sp>
    </p:spTree>
    <p:extLst>
      <p:ext uri="{BB962C8B-B14F-4D97-AF65-F5344CB8AC3E}">
        <p14:creationId xmlns:p14="http://schemas.microsoft.com/office/powerpoint/2010/main" val="3248982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endParaRPr lang="en-US"/>
          </a:p>
          <a:p>
            <a:pPr marL="171450" indent="-171450">
              <a:spcBef>
                <a:spcPts val="1000"/>
              </a:spcBef>
              <a:buFont typeface="Arial"/>
              <a:buChar char="•"/>
            </a:pPr>
            <a:r>
              <a:rPr lang="en-US"/>
              <a:t>The implementation of a SCM enterprise system will provide IKEA and McDonald's an opportunity to focus on the introduction of information technology, which can help create value and secure competitiveness. The CIO organization refers to IT as an initiative function which is seen as a true line of business that provides empowering services to all other areas of the organization. Both IKEA and McDonald's often see a much deeper involvement by their CIO in areas like business planning, marketing, and business development, and often have business-specific goals entrenched in the IT group’s performance plans. </a:t>
            </a:r>
            <a:endParaRPr lang="en-US">
              <a:cs typeface="Calibri" panose="020F0502020204030204"/>
            </a:endParaRPr>
          </a:p>
          <a:p>
            <a:pPr marL="171450" indent="-171450">
              <a:lnSpc>
                <a:spcPct val="90000"/>
              </a:lnSpc>
              <a:spcBef>
                <a:spcPts val="1000"/>
              </a:spcBef>
              <a:buFont typeface="Arial"/>
              <a:buChar char="•"/>
            </a:pPr>
            <a:endParaRPr lang="en-US"/>
          </a:p>
          <a:p>
            <a:pPr marL="171450" indent="-171450">
              <a:lnSpc>
                <a:spcPct val="90000"/>
              </a:lnSpc>
              <a:spcBef>
                <a:spcPts val="1000"/>
              </a:spcBef>
              <a:buFont typeface="Arial"/>
              <a:buChar char="•"/>
            </a:pPr>
            <a:endParaRPr lang="en-US">
              <a:cs typeface="Calibri"/>
            </a:endParaRPr>
          </a:p>
          <a:p>
            <a:pPr marL="171450" indent="-171450">
              <a:lnSpc>
                <a:spcPct val="90000"/>
              </a:lnSpc>
              <a:spcBef>
                <a:spcPts val="1000"/>
              </a:spcBef>
              <a:buFont typeface="Arial"/>
              <a:buChar char="•"/>
            </a:pP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6757D3CA-E86F-49BA-BDD0-875928BAFC04}" type="slidenum">
              <a:rPr lang="en-US" smtClean="0"/>
              <a:t>13</a:t>
            </a:fld>
            <a:endParaRPr lang="en-US"/>
          </a:p>
        </p:txBody>
      </p:sp>
    </p:spTree>
    <p:extLst>
      <p:ext uri="{BB962C8B-B14F-4D97-AF65-F5344CB8AC3E}">
        <p14:creationId xmlns:p14="http://schemas.microsoft.com/office/powerpoint/2010/main" val="555628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It is essential for IKEA and McDonald's to have an SCM system that supports the steps in the supply chain manufacturing, inventory control, scheduling, and transportation.</a:t>
            </a:r>
          </a:p>
          <a:p>
            <a:pPr marL="171450" indent="-171450">
              <a:buFont typeface="Arial"/>
              <a:buChar char="•"/>
            </a:pPr>
            <a:r>
              <a:rPr lang="en-US" dirty="0"/>
              <a:t>Implementation of an SCM system should reflect local markets</a:t>
            </a:r>
            <a:endParaRPr lang="en-US" dirty="0">
              <a:cs typeface="Calibri"/>
            </a:endParaRPr>
          </a:p>
          <a:p>
            <a:pPr marL="800100" lvl="1" indent="-171450">
              <a:buFont typeface="Arial"/>
              <a:buChar char="•"/>
            </a:pPr>
            <a:r>
              <a:rPr lang="en-US" dirty="0"/>
              <a:t>Languages and products should be updated in the Ikea product catalogs </a:t>
            </a:r>
            <a:endParaRPr lang="en-US" dirty="0">
              <a:cs typeface="Calibri" panose="020F0502020204030204"/>
            </a:endParaRPr>
          </a:p>
          <a:p>
            <a:pPr marL="800100" lvl="1" indent="-171450">
              <a:buFont typeface="Arial"/>
              <a:buChar char="•"/>
            </a:pPr>
            <a:r>
              <a:rPr lang="en-US" dirty="0"/>
              <a:t>Languages and menu items should be updated in the McDonald's food menu</a:t>
            </a:r>
            <a:endParaRPr lang="en-US" dirty="0">
              <a:cs typeface="Calibri"/>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14</a:t>
            </a:fld>
            <a:endParaRPr lang="en-US"/>
          </a:p>
        </p:txBody>
      </p:sp>
    </p:spTree>
    <p:extLst>
      <p:ext uri="{BB962C8B-B14F-4D97-AF65-F5344CB8AC3E}">
        <p14:creationId xmlns:p14="http://schemas.microsoft.com/office/powerpoint/2010/main" val="1963300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benefit of SCM system implementation creates competitive business environment, efficient, effective supply chains are critical to survival and fully dependent on SCM software, which depends on up-to-date and accurate data at IKEA and McDonald's. (Perkins &amp; </a:t>
            </a:r>
            <a:r>
              <a:rPr lang="en-US" err="1"/>
              <a:t>Wailgum</a:t>
            </a:r>
            <a:r>
              <a:rPr lang="en-US"/>
              <a:t>, 2017)</a:t>
            </a:r>
          </a:p>
          <a:p>
            <a:r>
              <a:rPr lang="en-US" b="1"/>
              <a:t>Execution: </a:t>
            </a:r>
            <a:r>
              <a:rPr lang="en-US"/>
              <a:t>Performing activities. such as placing orders, shipping and delivery, receiving, stocking, tracking sales transactions, and making payments COLLABORATIVE PLANNING, FORECASTING, AND REPLENISHMENT.</a:t>
            </a:r>
            <a:endParaRPr lang="en-US">
              <a:cs typeface="Calibri"/>
            </a:endParaRPr>
          </a:p>
          <a:p>
            <a:r>
              <a:rPr lang="en-US" b="1"/>
              <a:t>Analysis: </a:t>
            </a:r>
            <a:r>
              <a:rPr lang="en-US"/>
              <a:t>Monitoring outcomes of planning and execution, assessing results and key performance metrics, sharing insights with partners and adjusting plans to improve results (Perkins &amp; </a:t>
            </a:r>
            <a:r>
              <a:rPr lang="en-US" err="1"/>
              <a:t>Wailgum</a:t>
            </a:r>
            <a:r>
              <a:rPr lang="en-US"/>
              <a:t>, 2017)</a:t>
            </a:r>
            <a:endParaRPr lang="en-US">
              <a:cs typeface="Calibri"/>
            </a:endParaRPr>
          </a:p>
          <a:p>
            <a:r>
              <a:rPr lang="en-US"/>
              <a:t> </a:t>
            </a:r>
            <a:r>
              <a:rPr lang="en-US" b="1"/>
              <a:t>Facilitating: </a:t>
            </a:r>
            <a:r>
              <a:rPr lang="en-US"/>
              <a:t>To operate efficiently, the supply chain requires a number of support processes to monitor information throughout the supply chain and assure compliance with all regulations at IKEA. Enabling processes include finance, HR, IT, facilities, portfolio management, product design, sales, and quality assurance.</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15</a:t>
            </a:fld>
            <a:endParaRPr lang="en-US"/>
          </a:p>
        </p:txBody>
      </p:sp>
    </p:spTree>
    <p:extLst>
      <p:ext uri="{BB962C8B-B14F-4D97-AF65-F5344CB8AC3E}">
        <p14:creationId xmlns:p14="http://schemas.microsoft.com/office/powerpoint/2010/main" val="2731722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Delivering and logistics: </a:t>
            </a:r>
            <a:r>
              <a:rPr lang="en-US"/>
              <a:t>this involves coordinating customer orders, scheduling delivery, dispatching loads, invoicing customers, and receiving payments. It relies on a fleet of vehicles to ship product to customers.</a:t>
            </a:r>
          </a:p>
          <a:p>
            <a:pPr>
              <a:lnSpc>
                <a:spcPct val="90000"/>
              </a:lnSpc>
              <a:spcBef>
                <a:spcPts val="1000"/>
              </a:spcBef>
            </a:pPr>
            <a:r>
              <a:rPr lang="en-US" b="1"/>
              <a:t>Material or product flow: </a:t>
            </a:r>
            <a:r>
              <a:rPr lang="en-US"/>
              <a:t>This is the movement of materials and goods from a supplier to its consumer</a:t>
            </a:r>
            <a:endParaRPr lang="en-US">
              <a:cs typeface="Calibri" panose="020F0502020204030204"/>
            </a:endParaRPr>
          </a:p>
          <a:p>
            <a:pPr>
              <a:lnSpc>
                <a:spcPct val="90000"/>
              </a:lnSpc>
              <a:spcBef>
                <a:spcPts val="1000"/>
              </a:spcBef>
            </a:pPr>
            <a:r>
              <a:rPr lang="en-US" b="1"/>
              <a:t>Information flow: </a:t>
            </a:r>
            <a:r>
              <a:rPr lang="en-US"/>
              <a:t>This is the movement of detailed data among members of the supply chain, for example, order information, customer information, order fulfillment, delivery status, and proof-of-delivery confirmation</a:t>
            </a:r>
            <a:endParaRPr lang="en-US">
              <a:cs typeface="Calibri" panose="020F0502020204030204"/>
            </a:endParaRPr>
          </a:p>
          <a:p>
            <a:pPr marL="171450" indent="-171450">
              <a:lnSpc>
                <a:spcPct val="90000"/>
              </a:lnSpc>
              <a:spcBef>
                <a:spcPts val="1000"/>
              </a:spcBef>
              <a:buFont typeface="Arial"/>
              <a:buChar char="•"/>
            </a:pPr>
            <a:endParaRPr lang="en-US"/>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16</a:t>
            </a:fld>
            <a:endParaRPr lang="en-US"/>
          </a:p>
        </p:txBody>
      </p:sp>
    </p:spTree>
    <p:extLst>
      <p:ext uri="{BB962C8B-B14F-4D97-AF65-F5344CB8AC3E}">
        <p14:creationId xmlns:p14="http://schemas.microsoft.com/office/powerpoint/2010/main" val="2256871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cs typeface="Calibri"/>
              </a:rPr>
              <a:t>Some traditional planning systems lack in areas of adaptability, agility and advanced analytics. Many of these SCM systems are produced to support the masses, and in the process do not have enough customization to provide the true benefits businesses are seeking with these enterprise systems </a:t>
            </a:r>
            <a:r>
              <a:rPr lang="en-US"/>
              <a:t>(Brzoznowski, 2017)</a:t>
            </a:r>
            <a:r>
              <a:rPr lang="en-US">
                <a:cs typeface="Calibri"/>
              </a:rPr>
              <a:t>. </a:t>
            </a:r>
          </a:p>
          <a:p>
            <a:pPr marL="285750" indent="-285750">
              <a:buFont typeface="Arial"/>
              <a:buChar char="•"/>
            </a:pPr>
            <a:r>
              <a:rPr lang="en-US">
                <a:cs typeface="Calibri"/>
              </a:rPr>
              <a:t>Having adaptability within the SCM system allows the business to achieve a competitive advantage through unique business processes. </a:t>
            </a:r>
          </a:p>
          <a:p>
            <a:pPr marL="742950" lvl="1" indent="-285750">
              <a:buFont typeface="Arial,Sans-Serif"/>
              <a:buChar char="•"/>
            </a:pPr>
            <a:r>
              <a:rPr lang="en-US"/>
              <a:t>A special way to manufacture goods</a:t>
            </a:r>
          </a:p>
          <a:p>
            <a:pPr marL="742950" lvl="1" indent="-285750">
              <a:buFont typeface="Arial,Sans-Serif"/>
              <a:buChar char="•"/>
            </a:pPr>
            <a:r>
              <a:rPr lang="en-US"/>
              <a:t>Strategy for sourcing materials</a:t>
            </a:r>
          </a:p>
          <a:p>
            <a:pPr marL="742950" lvl="1" indent="-285750">
              <a:buFont typeface="Arial,Sans-Serif"/>
              <a:buChar char="•"/>
            </a:pPr>
            <a:r>
              <a:rPr lang="en-US"/>
              <a:t>Specialized way for delivering customer orders</a:t>
            </a:r>
          </a:p>
          <a:p>
            <a:pPr marL="285750" indent="-285750">
              <a:buFont typeface="Arial"/>
              <a:buChar char="•"/>
            </a:pPr>
            <a:r>
              <a:rPr lang="en-US"/>
              <a:t>Having agility within the SCM system provides quick reaction times to the ever-changing market or core business models. The constant changing market gives the supply chain managers the task of trying to hit a continuously moving target. These changes can include:</a:t>
            </a:r>
            <a:endParaRPr lang="en-US">
              <a:cs typeface="Calibri"/>
            </a:endParaRPr>
          </a:p>
          <a:p>
            <a:pPr marL="742950" lvl="1" indent="-285750">
              <a:buFont typeface="Arial,Sans-Serif"/>
              <a:buChar char="•"/>
            </a:pPr>
            <a:r>
              <a:rPr lang="en-US"/>
              <a:t>New taxes &amp; regulations</a:t>
            </a:r>
          </a:p>
          <a:p>
            <a:pPr marL="742950" lvl="1" indent="-285750">
              <a:buFont typeface="Arial,Sans-Serif"/>
              <a:buChar char="•"/>
            </a:pPr>
            <a:r>
              <a:rPr lang="en-US"/>
              <a:t>Shifts in demand</a:t>
            </a:r>
          </a:p>
          <a:p>
            <a:pPr marL="742950" lvl="1" indent="-285750">
              <a:buFont typeface="Arial,Sans-Serif"/>
              <a:buChar char="•"/>
            </a:pPr>
            <a:r>
              <a:rPr lang="en-US"/>
              <a:t>Evolving customer service expectations</a:t>
            </a:r>
          </a:p>
          <a:p>
            <a:pPr marL="285750" indent="-285750">
              <a:buFont typeface="Arial"/>
              <a:buChar char="•"/>
            </a:pPr>
            <a:r>
              <a:rPr lang="en-US">
                <a:cs typeface="Calibri"/>
              </a:rPr>
              <a:t>Large enterprise planning systems like SCM can take a long time to configure because they are overwhelmingly complex to setup. It is normal for them to take many years to fully develop and deploy through an entire organization. </a:t>
            </a:r>
          </a:p>
          <a:p>
            <a:pPr marL="285750" indent="-285750">
              <a:buFont typeface="Arial"/>
              <a:buChar char="•"/>
            </a:pPr>
            <a:r>
              <a:rPr lang="en-US"/>
              <a:t>Utilizinging advanced analytics within the SCM system allows the organization to leverage available data through complex algorithms to identify opportunites for improvements and optimization. A lot of the enterprise planning systems do not use these technologies, which forces the organization to get this inforation a different way such as the employment of data scientists (Brzoznowski, 2017).  </a:t>
            </a:r>
          </a:p>
          <a:p>
            <a:pPr marL="742950" lvl="1" indent="-285750">
              <a:buFont typeface="Arial"/>
              <a:buChar char="•"/>
            </a:pPr>
            <a:endParaRPr lang="en-US">
              <a:cs typeface="Calibri"/>
            </a:endParaRPr>
          </a:p>
          <a:p>
            <a:pPr marL="742950" lvl="1" indent="-285750">
              <a:buFont typeface="Arial"/>
              <a:buChar char="•"/>
            </a:pPr>
            <a:endParaRPr lang="en-US">
              <a:cs typeface="Calibri"/>
            </a:endParaRPr>
          </a:p>
          <a:p>
            <a:pPr>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6757D3CA-E86F-49BA-BDD0-875928BAFC04}" type="slidenum">
              <a:rPr lang="en-US" smtClean="0"/>
              <a:t>17</a:t>
            </a:fld>
            <a:endParaRPr lang="en-US"/>
          </a:p>
        </p:txBody>
      </p:sp>
    </p:spTree>
    <p:extLst>
      <p:ext uri="{BB962C8B-B14F-4D97-AF65-F5344CB8AC3E}">
        <p14:creationId xmlns:p14="http://schemas.microsoft.com/office/powerpoint/2010/main" val="4216994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be positioned for a successful architecture, there must be a clear understanding of the success criteria that are needed to enable EA. Some of the  criteria for Ikea and McDonald's include:</a:t>
            </a:r>
            <a:endParaRPr lang="en-US" dirty="0">
              <a:cs typeface="Calibri"/>
            </a:endParaRPr>
          </a:p>
          <a:p>
            <a:endParaRPr lang="en-US" dirty="0">
              <a:cs typeface="Calibri"/>
            </a:endParaRPr>
          </a:p>
          <a:p>
            <a:pPr marL="171450" indent="-171450">
              <a:buFont typeface="Arial"/>
              <a:buChar char="•"/>
            </a:pPr>
            <a:r>
              <a:rPr lang="en-US" dirty="0">
                <a:cs typeface="Calibri"/>
              </a:rPr>
              <a:t>Meet business needs </a:t>
            </a:r>
            <a:endParaRPr lang="en-US" dirty="0"/>
          </a:p>
          <a:p>
            <a:pPr marL="800100" lvl="1" indent="-171450">
              <a:buFont typeface="Arial"/>
              <a:buChar char="•"/>
            </a:pPr>
            <a:r>
              <a:rPr lang="en-US" dirty="0"/>
              <a:t>The Enterprise system and Enterprise Architecture must contribute to company objectives. This ensures that changes are deliberate and there are no unnecessary costs or wasted efforts.</a:t>
            </a:r>
            <a:endParaRPr lang="en-US" dirty="0">
              <a:cs typeface="Calibri"/>
            </a:endParaRPr>
          </a:p>
          <a:p>
            <a:pPr marL="171450" indent="-171450">
              <a:buFont typeface="Arial"/>
              <a:buChar char="•"/>
            </a:pPr>
            <a:r>
              <a:rPr lang="en-US" dirty="0"/>
              <a:t>Create quality products </a:t>
            </a:r>
            <a:endParaRPr lang="en-US" dirty="0">
              <a:cs typeface="Calibri"/>
            </a:endParaRPr>
          </a:p>
          <a:p>
            <a:pPr marL="800100" lvl="1" indent="-171450">
              <a:buFont typeface="Arial"/>
              <a:buChar char="•"/>
            </a:pPr>
            <a:r>
              <a:rPr lang="en-US" dirty="0"/>
              <a:t>The products that reach the customers must be quality controlled with the proper processes. </a:t>
            </a:r>
            <a:endParaRPr lang="en-US" dirty="0">
              <a:cs typeface="Calibri" panose="020F0502020204030204"/>
            </a:endParaRPr>
          </a:p>
          <a:p>
            <a:pPr marL="171450" indent="-171450">
              <a:buFont typeface="Arial"/>
              <a:buChar char="•"/>
            </a:pPr>
            <a:r>
              <a:rPr lang="en-US" dirty="0"/>
              <a:t>Increase efficiency </a:t>
            </a:r>
            <a:endParaRPr lang="en-US" dirty="0">
              <a:cs typeface="Calibri"/>
            </a:endParaRPr>
          </a:p>
          <a:p>
            <a:pPr marL="800100" lvl="1" indent="-171450">
              <a:buFont typeface="Arial"/>
              <a:buChar char="•"/>
            </a:pPr>
            <a:r>
              <a:rPr lang="en-US" dirty="0"/>
              <a:t>The Enterprise system must provide a way to improve efficiency of the business. </a:t>
            </a:r>
            <a:endParaRPr lang="en-US" dirty="0">
              <a:cs typeface="Calibri"/>
            </a:endParaRPr>
          </a:p>
          <a:p>
            <a:pPr marL="171450" indent="-171450">
              <a:buFont typeface="Arial"/>
              <a:buChar char="•"/>
            </a:pPr>
            <a:r>
              <a:rPr lang="en-US" dirty="0"/>
              <a:t>Produce profitable products </a:t>
            </a:r>
            <a:endParaRPr lang="en-US" dirty="0">
              <a:cs typeface="Calibri"/>
            </a:endParaRPr>
          </a:p>
          <a:p>
            <a:pPr marL="800100" lvl="1" indent="-171450">
              <a:buFont typeface="Arial"/>
              <a:buChar char="•"/>
            </a:pPr>
            <a:r>
              <a:rPr lang="en-US" dirty="0"/>
              <a:t>The Enterprise System must be profitable for the business to be successful. </a:t>
            </a:r>
            <a:endParaRPr lang="en-US" dirty="0">
              <a:cs typeface="Calibri"/>
            </a:endParaRPr>
          </a:p>
          <a:p>
            <a:pPr marL="171450" indent="-171450">
              <a:buFont typeface="Arial"/>
              <a:buChar char="•"/>
            </a:pPr>
            <a:r>
              <a:rPr lang="en-US" dirty="0"/>
              <a:t>Reliable suppliers </a:t>
            </a:r>
            <a:endParaRPr lang="en-US" dirty="0">
              <a:cs typeface="Calibri"/>
            </a:endParaRPr>
          </a:p>
          <a:p>
            <a:pPr marL="800100" lvl="1" indent="-171450">
              <a:buFont typeface="Arial"/>
              <a:buChar char="•"/>
            </a:pPr>
            <a:r>
              <a:rPr lang="en-US" dirty="0"/>
              <a:t>It is essential for the products to always be available for the customers. </a:t>
            </a:r>
            <a:endParaRPr lang="en-US" dirty="0">
              <a:cs typeface="Calibri"/>
            </a:endParaRPr>
          </a:p>
          <a:p>
            <a:pPr marL="171450" indent="-171450">
              <a:buFont typeface="Arial"/>
              <a:buChar char="•"/>
            </a:pPr>
            <a:r>
              <a:rPr lang="en-US" dirty="0"/>
              <a:t>Quick turnaround </a:t>
            </a:r>
            <a:endParaRPr lang="en-US" dirty="0">
              <a:cs typeface="Calibri"/>
            </a:endParaRPr>
          </a:p>
          <a:p>
            <a:pPr marL="800100" lvl="1" indent="-171450">
              <a:buFont typeface="Arial"/>
              <a:buChar char="•"/>
            </a:pPr>
            <a:r>
              <a:rPr lang="en-US" dirty="0"/>
              <a:t>The Supply Chain Management process must be efficient enough to provide the customers with a quick turnaround. </a:t>
            </a:r>
            <a:endParaRPr lang="en-US" dirty="0">
              <a:cs typeface="Calibri"/>
            </a:endParaRPr>
          </a:p>
          <a:p>
            <a:pPr marL="171450" indent="-171450">
              <a:buFont typeface="Arial"/>
              <a:buChar char="•"/>
            </a:pPr>
            <a:r>
              <a:rPr lang="en-US" dirty="0"/>
              <a:t>On Budget </a:t>
            </a:r>
            <a:endParaRPr lang="en-US" dirty="0">
              <a:cs typeface="Calibri"/>
            </a:endParaRPr>
          </a:p>
          <a:p>
            <a:pPr marL="800100" lvl="1" indent="-171450">
              <a:buFont typeface="Arial"/>
              <a:buChar char="•"/>
            </a:pPr>
            <a:r>
              <a:rPr lang="en-US" dirty="0"/>
              <a:t>Proper oversight must be in place to ensure that the Enterprise System is on budget. </a:t>
            </a:r>
            <a:endParaRPr lang="en-US" dirty="0">
              <a:cs typeface="Calibri"/>
            </a:endParaRPr>
          </a:p>
          <a:p>
            <a:pPr marL="171450" indent="-171450">
              <a:buFont typeface="Arial"/>
              <a:buChar char="•"/>
            </a:pPr>
            <a:r>
              <a:rPr lang="en-US" dirty="0"/>
              <a:t>Customer Satisfaction </a:t>
            </a:r>
            <a:endParaRPr lang="en-US" dirty="0">
              <a:cs typeface="Calibri"/>
            </a:endParaRPr>
          </a:p>
          <a:p>
            <a:pPr marL="800100" lvl="1" indent="-171450">
              <a:buFont typeface="Arial"/>
              <a:buChar char="•"/>
            </a:pPr>
            <a:r>
              <a:rPr lang="en-US" dirty="0"/>
              <a:t>Customers are the diving force of our business. The companies need to ensure that they have processes in place to measure their satisfaction. </a:t>
            </a:r>
            <a:endParaRPr lang="en-US" dirty="0">
              <a:cs typeface="Calibri"/>
            </a:endParaRPr>
          </a:p>
          <a:p>
            <a:pPr indent="-171450">
              <a:lnSpc>
                <a:spcPct val="90000"/>
              </a:lnSpc>
              <a:spcBef>
                <a:spcPts val="500"/>
              </a:spcBef>
              <a:buFont typeface="Arial"/>
              <a:buChar char="•"/>
            </a:pPr>
            <a:endParaRPr lang="en-US" dirty="0">
              <a:cs typeface="Calibri"/>
            </a:endParaRPr>
          </a:p>
        </p:txBody>
      </p:sp>
      <p:sp>
        <p:nvSpPr>
          <p:cNvPr id="4" name="Slide Number Placeholder 3"/>
          <p:cNvSpPr>
            <a:spLocks noGrp="1"/>
          </p:cNvSpPr>
          <p:nvPr>
            <p:ph type="sldNum" sz="quarter" idx="10"/>
          </p:nvPr>
        </p:nvSpPr>
        <p:spPr/>
        <p:txBody>
          <a:bodyPr/>
          <a:lstStyle/>
          <a:p>
            <a:fld id="{6757D3CA-E86F-49BA-BDD0-875928BAFC04}" type="slidenum">
              <a:rPr lang="en-US" smtClean="0"/>
              <a:t>18</a:t>
            </a:fld>
            <a:endParaRPr lang="en-US"/>
          </a:p>
        </p:txBody>
      </p:sp>
    </p:spTree>
    <p:extLst>
      <p:ext uri="{BB962C8B-B14F-4D97-AF65-F5344CB8AC3E}">
        <p14:creationId xmlns:p14="http://schemas.microsoft.com/office/powerpoint/2010/main" val="189879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Because both Ikea and McDonald's have clear success criteria that they are working to reach, they are positioned to develop a successful Enterprise Architecture. Some</a:t>
            </a:r>
            <a:r>
              <a:rPr lang="en-US" baseline="0" dirty="0">
                <a:cs typeface="Calibri"/>
              </a:rPr>
              <a:t> of these “hooks” include:</a:t>
            </a:r>
            <a:endParaRPr lang="en-US" dirty="0">
              <a:cs typeface="Calibri"/>
            </a:endParaRPr>
          </a:p>
          <a:p>
            <a:endParaRPr lang="en-US" dirty="0">
              <a:cs typeface="Calibri"/>
            </a:endParaRPr>
          </a:p>
          <a:p>
            <a:pPr marL="171450" indent="-171450">
              <a:buFont typeface="Arial"/>
              <a:buChar char="•"/>
            </a:pPr>
            <a:r>
              <a:rPr lang="en-US" dirty="0"/>
              <a:t>Detailed business planning  </a:t>
            </a:r>
            <a:endParaRPr lang="en-US" dirty="0">
              <a:cs typeface="Calibri"/>
            </a:endParaRPr>
          </a:p>
          <a:p>
            <a:pPr marL="628650" lvl="1" indent="-171450">
              <a:buFont typeface="Arial"/>
              <a:buChar char="•"/>
            </a:pPr>
            <a:r>
              <a:rPr lang="en-US" dirty="0"/>
              <a:t>Working with stakeholders and conducting research allows both Ikea and McDonald's to understand all the details, dependencies, and success factors</a:t>
            </a:r>
            <a:endParaRPr lang="en-US" dirty="0">
              <a:cs typeface="Calibri"/>
            </a:endParaRPr>
          </a:p>
          <a:p>
            <a:pPr marL="171450" indent="-171450">
              <a:buFont typeface="Arial"/>
              <a:buChar char="•"/>
            </a:pPr>
            <a:r>
              <a:rPr lang="en-US" dirty="0"/>
              <a:t>Efficient business process  </a:t>
            </a:r>
            <a:endParaRPr lang="en-US" dirty="0">
              <a:cs typeface="Calibri" panose="020F0502020204030204"/>
            </a:endParaRPr>
          </a:p>
          <a:p>
            <a:pPr marL="628650" lvl="1" indent="-171450">
              <a:buFont typeface="Arial"/>
              <a:buChar char="•"/>
            </a:pPr>
            <a:r>
              <a:rPr lang="en-US" dirty="0"/>
              <a:t>Having efficient business processes allows them to develop an architecture that reduces business costs and increases profits. This also allows for quick product turnarounds.</a:t>
            </a:r>
            <a:endParaRPr lang="en-US" dirty="0">
              <a:cs typeface="Calibri"/>
            </a:endParaRPr>
          </a:p>
          <a:p>
            <a:pPr marL="171450" indent="-171450">
              <a:buFont typeface="Arial"/>
              <a:buChar char="•"/>
            </a:pPr>
            <a:r>
              <a:rPr lang="en-US" dirty="0"/>
              <a:t>Quality assurance process</a:t>
            </a:r>
            <a:endParaRPr lang="en-US" dirty="0">
              <a:cs typeface="Calibri"/>
            </a:endParaRPr>
          </a:p>
          <a:p>
            <a:pPr marL="628650" lvl="1" indent="-171450">
              <a:buFont typeface="Arial"/>
              <a:buChar char="•"/>
            </a:pPr>
            <a:r>
              <a:rPr lang="en-US" dirty="0"/>
              <a:t>Having the proper quality assurance processes allows the companies to implement an EA that reduces waste and increases quality standards.</a:t>
            </a:r>
            <a:endParaRPr lang="en-US" dirty="0">
              <a:cs typeface="Calibri"/>
            </a:endParaRPr>
          </a:p>
          <a:p>
            <a:pPr marL="171450" indent="-171450">
              <a:buFont typeface="Arial"/>
              <a:buChar char="•"/>
            </a:pPr>
            <a:r>
              <a:rPr lang="en-US" dirty="0"/>
              <a:t>Excellent supplier relationships</a:t>
            </a:r>
            <a:endParaRPr lang="en-US" dirty="0">
              <a:cs typeface="Calibri"/>
            </a:endParaRPr>
          </a:p>
          <a:p>
            <a:pPr marL="628650" lvl="1" indent="-171450">
              <a:buFont typeface="Arial"/>
              <a:buChar char="•"/>
            </a:pPr>
            <a:r>
              <a:rPr lang="en-US" dirty="0"/>
              <a:t>Building strong (multiple) supplier relationships makes the architecture more reliable</a:t>
            </a:r>
            <a:endParaRPr lang="en-US" dirty="0">
              <a:cs typeface="Calibri"/>
            </a:endParaRPr>
          </a:p>
          <a:p>
            <a:pPr marL="171450" indent="-171450">
              <a:buFont typeface="Arial"/>
              <a:buChar char="•"/>
            </a:pPr>
            <a:r>
              <a:rPr lang="en-US" dirty="0"/>
              <a:t>Continuous improvement</a:t>
            </a:r>
            <a:endParaRPr lang="en-US" dirty="0">
              <a:cs typeface="Calibri"/>
            </a:endParaRPr>
          </a:p>
          <a:p>
            <a:pPr marL="628650" lvl="1" indent="-171450">
              <a:buFont typeface="Arial"/>
              <a:buChar char="•"/>
            </a:pPr>
            <a:r>
              <a:rPr lang="en-US" dirty="0"/>
              <a:t>The fact that the companies receive feedback from customers ensures that the companies will develop an architecture that is flexible, scalable, and allows for continuous improvement.</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6757D3CA-E86F-49BA-BDD0-875928BAFC04}" type="slidenum">
              <a:rPr lang="en-US" smtClean="0"/>
              <a:t>19</a:t>
            </a:fld>
            <a:endParaRPr lang="en-US"/>
          </a:p>
        </p:txBody>
      </p:sp>
    </p:spTree>
    <p:extLst>
      <p:ext uri="{BB962C8B-B14F-4D97-AF65-F5344CB8AC3E}">
        <p14:creationId xmlns:p14="http://schemas.microsoft.com/office/powerpoint/2010/main" val="3893322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Implementing an effective Enterprise System is essential to business success. To strategically meet the company’s objectives, both Ikea and McDonald's must ensure that their Enterprise Architecture provides them with the tools and processes needed to meet the business objectives. It is beneficial to take a proactive approach when it comes to the implementation of an Enterprise Architecture by preparing the detailed and deliberate in the execution for the most effective results. </a:t>
            </a:r>
            <a:endParaRPr lang="en-US">
              <a:cs typeface="Calibri" panose="020F0502020204030204"/>
            </a:endParaRPr>
          </a:p>
        </p:txBody>
      </p:sp>
      <p:sp>
        <p:nvSpPr>
          <p:cNvPr id="4" name="Slide Number Placeholder 3"/>
          <p:cNvSpPr>
            <a:spLocks noGrp="1"/>
          </p:cNvSpPr>
          <p:nvPr>
            <p:ph type="sldNum" sz="quarter" idx="10"/>
          </p:nvPr>
        </p:nvSpPr>
        <p:spPr/>
        <p:txBody>
          <a:bodyPr/>
          <a:lstStyle/>
          <a:p>
            <a:fld id="{6757D3CA-E86F-49BA-BDD0-875928BAFC04}" type="slidenum">
              <a:rPr lang="en-US" smtClean="0"/>
              <a:t>20</a:t>
            </a:fld>
            <a:endParaRPr lang="en-US"/>
          </a:p>
        </p:txBody>
      </p:sp>
    </p:spTree>
    <p:extLst>
      <p:ext uri="{BB962C8B-B14F-4D97-AF65-F5344CB8AC3E}">
        <p14:creationId xmlns:p14="http://schemas.microsoft.com/office/powerpoint/2010/main" val="3784443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21</a:t>
            </a:fld>
            <a:endParaRPr lang="en-US"/>
          </a:p>
        </p:txBody>
      </p:sp>
    </p:spTree>
    <p:extLst>
      <p:ext uri="{BB962C8B-B14F-4D97-AF65-F5344CB8AC3E}">
        <p14:creationId xmlns:p14="http://schemas.microsoft.com/office/powerpoint/2010/main" val="3832620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22</a:t>
            </a:fld>
            <a:endParaRPr lang="en-US"/>
          </a:p>
        </p:txBody>
      </p:sp>
    </p:spTree>
    <p:extLst>
      <p:ext uri="{BB962C8B-B14F-4D97-AF65-F5344CB8AC3E}">
        <p14:creationId xmlns:p14="http://schemas.microsoft.com/office/powerpoint/2010/main" val="414435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57D3CA-E86F-49BA-BDD0-875928BAFC04}" type="slidenum">
              <a:rPr lang="en-US" smtClean="0"/>
              <a:t>23</a:t>
            </a:fld>
            <a:endParaRPr lang="en-US"/>
          </a:p>
        </p:txBody>
      </p:sp>
    </p:spTree>
    <p:extLst>
      <p:ext uri="{BB962C8B-B14F-4D97-AF65-F5344CB8AC3E}">
        <p14:creationId xmlns:p14="http://schemas.microsoft.com/office/powerpoint/2010/main" val="689359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D0145DF-1F64-489C-8206-891A46DF545C}" type="datetime1">
              <a:rPr lang="en-US" smtClean="0"/>
              <a:t>7/31/19</a:t>
            </a:fld>
            <a:endParaRPr lang="en-US"/>
          </a:p>
        </p:txBody>
      </p:sp>
      <p:sp>
        <p:nvSpPr>
          <p:cNvPr id="5" name="Footer Placeholder 4"/>
          <p:cNvSpPr>
            <a:spLocks noGrp="1"/>
          </p:cNvSpPr>
          <p:nvPr>
            <p:ph type="ftr" sz="quarter" idx="11"/>
          </p:nvPr>
        </p:nvSpPr>
        <p:spPr/>
        <p:txBody>
          <a:bodyPr/>
          <a:lstStyle/>
          <a:p>
            <a:r>
              <a:rPr lang="en-US"/>
              <a:t>IFSM 311 - Group 5</a:t>
            </a:r>
          </a:p>
        </p:txBody>
      </p:sp>
      <p:sp>
        <p:nvSpPr>
          <p:cNvPr id="6" name="Slide Number Placeholder 5"/>
          <p:cNvSpPr>
            <a:spLocks noGrp="1"/>
          </p:cNvSpPr>
          <p:nvPr>
            <p:ph type="sldNum" sz="quarter" idx="12"/>
          </p:nvPr>
        </p:nvSpPr>
        <p:spPr/>
        <p:txBody>
          <a:bodyPr/>
          <a:lstStyle/>
          <a:p>
            <a:fld id="{08C2A30B-CE14-4342-A371-E8E70DE22013}"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22"/>
            <a:ext cx="12189619" cy="6853418"/>
          </a:xfrm>
          <a:prstGeom prst="rect">
            <a:avLst/>
          </a:prstGeom>
        </p:spPr>
      </p:pic>
      <p:sp>
        <p:nvSpPr>
          <p:cNvPr id="8" name="Rectangle 7"/>
          <p:cNvSpPr/>
          <p:nvPr userDrawn="1"/>
        </p:nvSpPr>
        <p:spPr>
          <a:xfrm>
            <a:off x="0" y="5213446"/>
            <a:ext cx="12189619" cy="1228297"/>
          </a:xfrm>
          <a:prstGeom prst="rect">
            <a:avLst/>
          </a:prstGeom>
          <a:solidFill>
            <a:srgbClr val="2E4F83">
              <a:alpha val="85098"/>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Rectangle 8"/>
          <p:cNvSpPr/>
          <p:nvPr userDrawn="1"/>
        </p:nvSpPr>
        <p:spPr>
          <a:xfrm>
            <a:off x="2381" y="5186149"/>
            <a:ext cx="12189619" cy="36576"/>
          </a:xfrm>
          <a:prstGeom prst="rect">
            <a:avLst/>
          </a:prstGeom>
          <a:solidFill>
            <a:srgbClr val="FFFFFF">
              <a:alpha val="8470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Rectangle 9"/>
          <p:cNvSpPr/>
          <p:nvPr userDrawn="1"/>
        </p:nvSpPr>
        <p:spPr>
          <a:xfrm>
            <a:off x="-2381" y="6399013"/>
            <a:ext cx="12189619" cy="36576"/>
          </a:xfrm>
          <a:prstGeom prst="rect">
            <a:avLst/>
          </a:prstGeom>
          <a:solidFill>
            <a:srgbClr val="FFFFFF">
              <a:alpha val="8470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636559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9651"/>
          </a:xfrm>
        </p:spPr>
        <p:txBody>
          <a:bodyPr>
            <a:normAutofit/>
          </a:bodyPr>
          <a:lstStyle>
            <a:lvl1pPr>
              <a:defRPr sz="4000">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4FA3B0-E9C6-4AAA-A879-EDF84E50185A}" type="datetime1">
              <a:rPr lang="en-US" smtClean="0"/>
              <a:t>7/31/19</a:t>
            </a:fld>
            <a:endParaRPr lang="en-US"/>
          </a:p>
        </p:txBody>
      </p:sp>
      <p:sp>
        <p:nvSpPr>
          <p:cNvPr id="5" name="Footer Placeholder 4"/>
          <p:cNvSpPr>
            <a:spLocks noGrp="1"/>
          </p:cNvSpPr>
          <p:nvPr>
            <p:ph type="ftr" sz="quarter" idx="11"/>
          </p:nvPr>
        </p:nvSpPr>
        <p:spPr/>
        <p:txBody>
          <a:bodyPr/>
          <a:lstStyle/>
          <a:p>
            <a:r>
              <a:rPr lang="en-US"/>
              <a:t>IFSM 311 - Group 5</a:t>
            </a:r>
          </a:p>
        </p:txBody>
      </p:sp>
      <p:sp>
        <p:nvSpPr>
          <p:cNvPr id="6" name="Slide Number Placeholder 5"/>
          <p:cNvSpPr>
            <a:spLocks noGrp="1"/>
          </p:cNvSpPr>
          <p:nvPr>
            <p:ph type="sldNum" sz="quarter" idx="12"/>
          </p:nvPr>
        </p:nvSpPr>
        <p:spPr/>
        <p:txBody>
          <a:bodyPr/>
          <a:lstStyle/>
          <a:p>
            <a:fld id="{EB4E9B70-B055-47CF-90BE-BC2F12586845}" type="slidenum">
              <a:rPr lang="en-US" smtClean="0"/>
              <a:t>‹#›</a:t>
            </a:fld>
            <a:endParaRPr lang="en-US"/>
          </a:p>
        </p:txBody>
      </p:sp>
    </p:spTree>
    <p:extLst>
      <p:ext uri="{BB962C8B-B14F-4D97-AF65-F5344CB8AC3E}">
        <p14:creationId xmlns:p14="http://schemas.microsoft.com/office/powerpoint/2010/main" val="3386216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364546-469D-4792-A056-861E04EE8D11}" type="datetime1">
              <a:rPr lang="en-US" smtClean="0"/>
              <a:t>7/31/19</a:t>
            </a:fld>
            <a:endParaRPr lang="en-US"/>
          </a:p>
        </p:txBody>
      </p:sp>
      <p:sp>
        <p:nvSpPr>
          <p:cNvPr id="5" name="Footer Placeholder 4"/>
          <p:cNvSpPr>
            <a:spLocks noGrp="1"/>
          </p:cNvSpPr>
          <p:nvPr>
            <p:ph type="ftr" sz="quarter" idx="11"/>
          </p:nvPr>
        </p:nvSpPr>
        <p:spPr/>
        <p:txBody>
          <a:bodyPr/>
          <a:lstStyle/>
          <a:p>
            <a:r>
              <a:rPr lang="en-US"/>
              <a:t>IFSM 311 - Group 5</a:t>
            </a:r>
          </a:p>
        </p:txBody>
      </p:sp>
      <p:sp>
        <p:nvSpPr>
          <p:cNvPr id="6" name="Slide Number Placeholder 5"/>
          <p:cNvSpPr>
            <a:spLocks noGrp="1"/>
          </p:cNvSpPr>
          <p:nvPr>
            <p:ph type="sldNum" sz="quarter" idx="12"/>
          </p:nvPr>
        </p:nvSpPr>
        <p:spPr/>
        <p:txBody>
          <a:bodyPr/>
          <a:lstStyle/>
          <a:p>
            <a:fld id="{EB4E9B70-B055-47CF-90BE-BC2F12586845}" type="slidenum">
              <a:rPr lang="en-US" smtClean="0"/>
              <a:t>‹#›</a:t>
            </a:fld>
            <a:endParaRPr lang="en-US"/>
          </a:p>
        </p:txBody>
      </p:sp>
    </p:spTree>
    <p:extLst>
      <p:ext uri="{BB962C8B-B14F-4D97-AF65-F5344CB8AC3E}">
        <p14:creationId xmlns:p14="http://schemas.microsoft.com/office/powerpoint/2010/main" val="391968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9651"/>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F65DEF-3151-4EB6-8D2B-4D6722733D1F}" type="datetime1">
              <a:rPr lang="en-US" smtClean="0"/>
              <a:t>7/31/19</a:t>
            </a:fld>
            <a:endParaRPr lang="en-US"/>
          </a:p>
        </p:txBody>
      </p:sp>
      <p:sp>
        <p:nvSpPr>
          <p:cNvPr id="6" name="Footer Placeholder 5"/>
          <p:cNvSpPr>
            <a:spLocks noGrp="1"/>
          </p:cNvSpPr>
          <p:nvPr>
            <p:ph type="ftr" sz="quarter" idx="11"/>
          </p:nvPr>
        </p:nvSpPr>
        <p:spPr/>
        <p:txBody>
          <a:bodyPr/>
          <a:lstStyle/>
          <a:p>
            <a:r>
              <a:rPr lang="en-US"/>
              <a:t>IFSM 311 - Group 5</a:t>
            </a:r>
          </a:p>
        </p:txBody>
      </p:sp>
      <p:sp>
        <p:nvSpPr>
          <p:cNvPr id="7" name="Slide Number Placeholder 6"/>
          <p:cNvSpPr>
            <a:spLocks noGrp="1"/>
          </p:cNvSpPr>
          <p:nvPr>
            <p:ph type="sldNum" sz="quarter" idx="12"/>
          </p:nvPr>
        </p:nvSpPr>
        <p:spPr/>
        <p:txBody>
          <a:bodyPr/>
          <a:lstStyle/>
          <a:p>
            <a:fld id="{EB4E9B70-B055-47CF-90BE-BC2F12586845}" type="slidenum">
              <a:rPr lang="en-US" smtClean="0"/>
              <a:t>‹#›</a:t>
            </a:fld>
            <a:endParaRPr lang="en-US"/>
          </a:p>
        </p:txBody>
      </p:sp>
    </p:spTree>
    <p:extLst>
      <p:ext uri="{BB962C8B-B14F-4D97-AF65-F5344CB8AC3E}">
        <p14:creationId xmlns:p14="http://schemas.microsoft.com/office/powerpoint/2010/main" val="2698447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999651"/>
          </a:xfrm>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D953BA-ED81-4342-8DAB-DB1DAFF67481}" type="datetime1">
              <a:rPr lang="en-US" smtClean="0"/>
              <a:t>7/31/19</a:t>
            </a:fld>
            <a:endParaRPr lang="en-US"/>
          </a:p>
        </p:txBody>
      </p:sp>
      <p:sp>
        <p:nvSpPr>
          <p:cNvPr id="8" name="Footer Placeholder 7"/>
          <p:cNvSpPr>
            <a:spLocks noGrp="1"/>
          </p:cNvSpPr>
          <p:nvPr>
            <p:ph type="ftr" sz="quarter" idx="11"/>
          </p:nvPr>
        </p:nvSpPr>
        <p:spPr/>
        <p:txBody>
          <a:bodyPr/>
          <a:lstStyle/>
          <a:p>
            <a:r>
              <a:rPr lang="en-US"/>
              <a:t>IFSM 311 - Group 5</a:t>
            </a:r>
          </a:p>
        </p:txBody>
      </p:sp>
      <p:sp>
        <p:nvSpPr>
          <p:cNvPr id="9" name="Slide Number Placeholder 8"/>
          <p:cNvSpPr>
            <a:spLocks noGrp="1"/>
          </p:cNvSpPr>
          <p:nvPr>
            <p:ph type="sldNum" sz="quarter" idx="12"/>
          </p:nvPr>
        </p:nvSpPr>
        <p:spPr/>
        <p:txBody>
          <a:bodyPr/>
          <a:lstStyle/>
          <a:p>
            <a:fld id="{EB4E9B70-B055-47CF-90BE-BC2F12586845}" type="slidenum">
              <a:rPr lang="en-US" smtClean="0"/>
              <a:t>‹#›</a:t>
            </a:fld>
            <a:endParaRPr lang="en-US"/>
          </a:p>
        </p:txBody>
      </p:sp>
    </p:spTree>
    <p:extLst>
      <p:ext uri="{BB962C8B-B14F-4D97-AF65-F5344CB8AC3E}">
        <p14:creationId xmlns:p14="http://schemas.microsoft.com/office/powerpoint/2010/main" val="304693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9650"/>
          </a:xfrm>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5FAE2479-9B68-453A-B61A-C8D6933918A5}" type="datetime1">
              <a:rPr lang="en-US" smtClean="0"/>
              <a:t>7/31/19</a:t>
            </a:fld>
            <a:endParaRPr lang="en-US"/>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a:t>
            </a:fld>
            <a:endParaRPr lang="en-US"/>
          </a:p>
        </p:txBody>
      </p:sp>
    </p:spTree>
    <p:extLst>
      <p:ext uri="{BB962C8B-B14F-4D97-AF65-F5344CB8AC3E}">
        <p14:creationId xmlns:p14="http://schemas.microsoft.com/office/powerpoint/2010/main" val="879085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1D1B0-5CBE-4559-8651-DACC5A6CCEEB}" type="datetime1">
              <a:rPr lang="en-US" smtClean="0"/>
              <a:t>7/31/19</a:t>
            </a:fld>
            <a:endParaRPr lang="en-US"/>
          </a:p>
        </p:txBody>
      </p:sp>
      <p:sp>
        <p:nvSpPr>
          <p:cNvPr id="3" name="Footer Placeholder 2"/>
          <p:cNvSpPr>
            <a:spLocks noGrp="1"/>
          </p:cNvSpPr>
          <p:nvPr>
            <p:ph type="ftr" sz="quarter" idx="11"/>
          </p:nvPr>
        </p:nvSpPr>
        <p:spPr/>
        <p:txBody>
          <a:bodyPr/>
          <a:lstStyle/>
          <a:p>
            <a:r>
              <a:rPr lang="en-US"/>
              <a:t>IFSM 311 - Group 5</a:t>
            </a:r>
          </a:p>
        </p:txBody>
      </p:sp>
      <p:sp>
        <p:nvSpPr>
          <p:cNvPr id="4" name="Slide Number Placeholder 3"/>
          <p:cNvSpPr>
            <a:spLocks noGrp="1"/>
          </p:cNvSpPr>
          <p:nvPr>
            <p:ph type="sldNum" sz="quarter" idx="12"/>
          </p:nvPr>
        </p:nvSpPr>
        <p:spPr/>
        <p:txBody>
          <a:bodyPr/>
          <a:lstStyle/>
          <a:p>
            <a:fld id="{EB4E9B70-B055-47CF-90BE-BC2F12586845}" type="slidenum">
              <a:rPr lang="en-US" smtClean="0"/>
              <a:t>‹#›</a:t>
            </a:fld>
            <a:endParaRPr lang="en-US"/>
          </a:p>
        </p:txBody>
      </p:sp>
    </p:spTree>
    <p:extLst>
      <p:ext uri="{BB962C8B-B14F-4D97-AF65-F5344CB8AC3E}">
        <p14:creationId xmlns:p14="http://schemas.microsoft.com/office/powerpoint/2010/main" val="6095318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FE5EC-C809-4BFA-9AF3-06D263C1F1E4}" type="datetime1">
              <a:rPr lang="en-US" smtClean="0"/>
              <a:t>7/31/19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IFSM 311 - Group 5</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E9B70-B055-47CF-90BE-BC2F12586845}" type="slidenum">
              <a:rPr lang="en-US" smtClean="0"/>
              <a:t>‹#›</a:t>
            </a:fld>
            <a:endParaRPr lang="en-US"/>
          </a:p>
        </p:txBody>
      </p:sp>
      <p:pic>
        <p:nvPicPr>
          <p:cNvPr id="7" name="Picture 6"/>
          <p:cNvPicPr>
            <a:picLocks noChangeAspect="1"/>
          </p:cNvPicPr>
          <p:nvPr userDrawn="1"/>
        </p:nvPicPr>
        <p:blipFill rotWithShape="1">
          <a:blip r:embed="rId9" cstate="print">
            <a:duotone>
              <a:prstClr val="black"/>
              <a:schemeClr val="accent1">
                <a:tint val="45000"/>
                <a:satMod val="400000"/>
              </a:schemeClr>
            </a:duotone>
            <a:extLst>
              <a:ext uri="{28A0092B-C50C-407E-A947-70E740481C1C}">
                <a14:useLocalDpi xmlns:a14="http://schemas.microsoft.com/office/drawing/2010/main" val="0"/>
              </a:ext>
            </a:extLst>
          </a:blip>
          <a:srcRect l="44302" t="375" r="9467" b="55130"/>
          <a:stretch/>
        </p:blipFill>
        <p:spPr>
          <a:xfrm flipH="1">
            <a:off x="-12710" y="0"/>
            <a:ext cx="12204701" cy="6866021"/>
          </a:xfrm>
          <a:prstGeom prst="rect">
            <a:avLst/>
          </a:prstGeom>
          <a:effectLst/>
        </p:spPr>
      </p:pic>
      <p:sp>
        <p:nvSpPr>
          <p:cNvPr id="8" name="Rectangle 7"/>
          <p:cNvSpPr/>
          <p:nvPr userDrawn="1"/>
        </p:nvSpPr>
        <p:spPr>
          <a:xfrm>
            <a:off x="0" y="1384299"/>
            <a:ext cx="12192000" cy="5481722"/>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150168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1" Type="http://schemas.openxmlformats.org/officeDocument/2006/relationships/diagramColors" Target="../diagrams/colors5.xml"/><Relationship Id="rId12"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8" Type="http://schemas.openxmlformats.org/officeDocument/2006/relationships/diagramData" Target="../diagrams/data5.xml"/><Relationship Id="rId9" Type="http://schemas.openxmlformats.org/officeDocument/2006/relationships/diagramLayout" Target="../diagrams/layout5.xml"/><Relationship Id="rId10"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4" Type="http://schemas.openxmlformats.org/officeDocument/2006/relationships/diagramLayout" Target="../diagrams/layout11.xml"/><Relationship Id="rId5" Type="http://schemas.openxmlformats.org/officeDocument/2006/relationships/diagramQuickStyle" Target="../diagrams/quickStyle11.xml"/><Relationship Id="rId6" Type="http://schemas.openxmlformats.org/officeDocument/2006/relationships/diagramColors" Target="../diagrams/colors11.xml"/><Relationship Id="rId7"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hyperlink" Target="https://www.usatoday.com/story/money/business/2018/06/01/ikea-axes-three-new-u-s-stores-looks-beef-up-online-sales/662598002/" TargetMode="External"/><Relationship Id="rId4" Type="http://schemas.openxmlformats.org/officeDocument/2006/relationships/hyperlink" Target="https://www.cio.com/article/3292639/cio-role/traditional-or-transformational-what-kind-of-cio-are-you.html" TargetMode="External"/><Relationship Id="rId5" Type="http://schemas.openxmlformats.org/officeDocument/2006/relationships/hyperlink" Target="https://www.cio.com/article/2439493/what-is-supply-chain-management-scm-definition-and-examples.html"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NULL" TargetMode="External"/><Relationship Id="rId4" Type="http://schemas.openxmlformats.org/officeDocument/2006/relationships/hyperlink" Target="https://learn.umuc.edu/d2l/common/viewFile.d2lfile/Database/MTQ2Njg4MDU/McDonaldsSupplyChaininIndia.pdf?ou=346244&amp;display=1" TargetMode="External"/><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hyperlink" Target="https://medium.com/@DahlitzF/the-key-technology-of-2017-cyber-security-606f09536017" TargetMode="External"/><Relationship Id="rId4" Type="http://schemas.openxmlformats.org/officeDocument/2006/relationships/hyperlink" Target="https://www.ikea.com/ext/ikeagateway/statics/logo.svg" TargetMode="External"/><Relationship Id="rId5" Type="http://schemas.openxmlformats.org/officeDocument/2006/relationships/hyperlink" Target="https://www.mcdonalds.com/content/dam/usa/logo/m_logo.png" TargetMode="Externa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6830" y="5358063"/>
            <a:ext cx="9144000" cy="526610"/>
          </a:xfrm>
        </p:spPr>
        <p:txBody>
          <a:bodyPr anchor="ctr">
            <a:noAutofit/>
          </a:bodyPr>
          <a:lstStyle/>
          <a:p>
            <a:r>
              <a:rPr lang="en-US" sz="4400" b="1">
                <a:solidFill>
                  <a:schemeClr val="bg1"/>
                </a:solidFill>
              </a:rPr>
              <a:t>Enterprise Systems</a:t>
            </a:r>
          </a:p>
        </p:txBody>
      </p:sp>
      <p:sp>
        <p:nvSpPr>
          <p:cNvPr id="3" name="Subtitle 2"/>
          <p:cNvSpPr>
            <a:spLocks noGrp="1"/>
          </p:cNvSpPr>
          <p:nvPr>
            <p:ph type="subTitle" idx="1"/>
          </p:nvPr>
        </p:nvSpPr>
        <p:spPr>
          <a:xfrm>
            <a:off x="1646830" y="5896539"/>
            <a:ext cx="9144000" cy="424051"/>
          </a:xfrm>
        </p:spPr>
        <p:txBody>
          <a:bodyPr>
            <a:normAutofit/>
          </a:bodyPr>
          <a:lstStyle/>
          <a:p>
            <a:r>
              <a:rPr lang="en-US" b="1">
                <a:solidFill>
                  <a:schemeClr val="bg1"/>
                </a:solidFill>
              </a:rPr>
              <a:t>Analysis, Recommendations, and Considerations</a:t>
            </a:r>
            <a:endParaRPr lang="en-US">
              <a:solidFill>
                <a:schemeClr val="bg1"/>
              </a:solidFill>
            </a:endParaRPr>
          </a:p>
        </p:txBody>
      </p:sp>
      <p:sp>
        <p:nvSpPr>
          <p:cNvPr id="8" name="TextBox 7"/>
          <p:cNvSpPr txBox="1"/>
          <p:nvPr/>
        </p:nvSpPr>
        <p:spPr>
          <a:xfrm>
            <a:off x="250335" y="232013"/>
            <a:ext cx="2483893" cy="646331"/>
          </a:xfrm>
          <a:prstGeom prst="rect">
            <a:avLst/>
          </a:prstGeom>
          <a:noFill/>
        </p:spPr>
        <p:txBody>
          <a:bodyPr wrap="square" rtlCol="0">
            <a:spAutoFit/>
          </a:bodyPr>
          <a:lstStyle/>
          <a:p>
            <a:r>
              <a:rPr lang="en-US">
                <a:solidFill>
                  <a:srgbClr val="396CA6"/>
                </a:solidFill>
              </a:rPr>
              <a:t>IFSM 311  </a:t>
            </a:r>
          </a:p>
          <a:p>
            <a:r>
              <a:rPr lang="en-US" b="1">
                <a:solidFill>
                  <a:srgbClr val="396CA6"/>
                </a:solidFill>
              </a:rPr>
              <a:t>Group 5</a:t>
            </a:r>
          </a:p>
        </p:txBody>
      </p:sp>
    </p:spTree>
    <p:extLst>
      <p:ext uri="{BB962C8B-B14F-4D97-AF65-F5344CB8AC3E}">
        <p14:creationId xmlns:p14="http://schemas.microsoft.com/office/powerpoint/2010/main" val="3296418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26913722"/>
              </p:ext>
            </p:extLst>
          </p:nvPr>
        </p:nvGraphicFramePr>
        <p:xfrm>
          <a:off x="625216" y="1677465"/>
          <a:ext cx="10625919" cy="45322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2</a:t>
            </a:fld>
            <a:endParaRPr lang="en-US"/>
          </a:p>
        </p:txBody>
      </p:sp>
    </p:spTree>
    <p:extLst>
      <p:ext uri="{BB962C8B-B14F-4D97-AF65-F5344CB8AC3E}">
        <p14:creationId xmlns:p14="http://schemas.microsoft.com/office/powerpoint/2010/main" val="1874493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Introduction</a:t>
            </a:r>
          </a:p>
        </p:txBody>
      </p:sp>
      <p:sp>
        <p:nvSpPr>
          <p:cNvPr id="3" name="Content Placeholder 2"/>
          <p:cNvSpPr>
            <a:spLocks noGrp="1"/>
          </p:cNvSpPr>
          <p:nvPr>
            <p:ph idx="1"/>
          </p:nvPr>
        </p:nvSpPr>
        <p:spPr/>
        <p:txBody>
          <a:bodyPr vert="horz" lIns="91440" tIns="45720" rIns="91440" bIns="45720" rtlCol="0" anchor="t">
            <a:normAutofit/>
          </a:bodyPr>
          <a:lstStyle/>
          <a:p>
            <a:pPr>
              <a:lnSpc>
                <a:spcPct val="110000"/>
              </a:lnSpc>
            </a:pPr>
            <a:r>
              <a:rPr lang="en-US" sz="1800" dirty="0">
                <a:cs typeface="Calibri"/>
              </a:rPr>
              <a:t>This presentation will provide information on Supply Chain Management, and how Ikea and McDonald's have implemented this within their companies. </a:t>
            </a:r>
            <a:endParaRPr lang="en-US" dirty="0">
              <a:cs typeface="Calibri"/>
            </a:endParaRPr>
          </a:p>
          <a:p>
            <a:pPr>
              <a:lnSpc>
                <a:spcPct val="110000"/>
              </a:lnSpc>
            </a:pPr>
            <a:r>
              <a:rPr lang="en-US" sz="1800" dirty="0">
                <a:cs typeface="Calibri"/>
              </a:rPr>
              <a:t>We will talk about the organizations, what they were trying to solve, and whether or not they were successful with the implementation. </a:t>
            </a:r>
            <a:endParaRPr lang="en-US" dirty="0">
              <a:cs typeface="Calibri"/>
            </a:endParaRPr>
          </a:p>
          <a:p>
            <a:pPr>
              <a:lnSpc>
                <a:spcPct val="110000"/>
              </a:lnSpc>
            </a:pPr>
            <a:r>
              <a:rPr lang="en-US" sz="1800" dirty="0">
                <a:cs typeface="Calibri"/>
              </a:rPr>
              <a:t>Since there are two different case studies, we will also compare and contrast each company with what they did right and wrong. </a:t>
            </a:r>
            <a:endParaRPr lang="en-US" dirty="0">
              <a:cs typeface="Calibri"/>
            </a:endParaRPr>
          </a:p>
          <a:p>
            <a:pPr>
              <a:lnSpc>
                <a:spcPct val="110000"/>
              </a:lnSpc>
            </a:pPr>
            <a:r>
              <a:rPr lang="en-US" sz="1800" dirty="0">
                <a:cs typeface="Calibri"/>
              </a:rPr>
              <a:t>The end of the presentation includes some suggestions that we could use as an organization to move forward with implementing an enterprise system. These suggestions will include the benefits and limitations of the SCM system, what's the best fit for our organization, and the implementation process that should take effect. </a:t>
            </a:r>
            <a:endParaRPr lang="en-US" dirty="0">
              <a:cs typeface="Calibri"/>
            </a:endParaRPr>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3</a:t>
            </a:fld>
            <a:endParaRPr lang="en-US"/>
          </a:p>
        </p:txBody>
      </p:sp>
    </p:spTree>
    <p:extLst>
      <p:ext uri="{BB962C8B-B14F-4D97-AF65-F5344CB8AC3E}">
        <p14:creationId xmlns:p14="http://schemas.microsoft.com/office/powerpoint/2010/main" val="2550148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Case Studies </a:t>
            </a:r>
            <a:r>
              <a:rPr lang="en-US"/>
              <a:t> </a:t>
            </a:r>
            <a:br>
              <a:rPr lang="en-US"/>
            </a:br>
            <a:r>
              <a:rPr lang="en-US" b="1"/>
              <a:t>The business of the organizations</a:t>
            </a:r>
            <a:endParaRPr lang="en-US">
              <a:cs typeface="Calibri Light"/>
            </a:endParaRPr>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4</a:t>
            </a:fld>
            <a:endParaRPr lang="en-US"/>
          </a:p>
        </p:txBody>
      </p:sp>
      <p:graphicFrame>
        <p:nvGraphicFramePr>
          <p:cNvPr id="6" name="Diagram 6">
            <a:extLst>
              <a:ext uri="{FF2B5EF4-FFF2-40B4-BE49-F238E27FC236}">
                <a16:creationId xmlns:a16="http://schemas.microsoft.com/office/drawing/2014/main" xmlns="" id="{3CE79584-2BC2-4924-B357-C23B927D9334}"/>
              </a:ext>
            </a:extLst>
          </p:cNvPr>
          <p:cNvGraphicFramePr/>
          <p:nvPr>
            <p:extLst>
              <p:ext uri="{D42A27DB-BD31-4B8C-83A1-F6EECF244321}">
                <p14:modId xmlns:p14="http://schemas.microsoft.com/office/powerpoint/2010/main" val="887587008"/>
              </p:ext>
            </p:extLst>
          </p:nvPr>
        </p:nvGraphicFramePr>
        <p:xfrm>
          <a:off x="1103586" y="1823547"/>
          <a:ext cx="4572000" cy="4156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22" name="Diagram 222">
            <a:extLst>
              <a:ext uri="{FF2B5EF4-FFF2-40B4-BE49-F238E27FC236}">
                <a16:creationId xmlns:a16="http://schemas.microsoft.com/office/drawing/2014/main" xmlns="" id="{0323849F-7B91-4138-8D0F-6C6BBCD805B6}"/>
              </a:ext>
            </a:extLst>
          </p:cNvPr>
          <p:cNvGraphicFramePr>
            <a:graphicFrameLocks noGrp="1"/>
          </p:cNvGraphicFramePr>
          <p:nvPr>
            <p:ph idx="1"/>
            <p:extLst>
              <p:ext uri="{D42A27DB-BD31-4B8C-83A1-F6EECF244321}">
                <p14:modId xmlns:p14="http://schemas.microsoft.com/office/powerpoint/2010/main" val="3019516727"/>
              </p:ext>
            </p:extLst>
          </p:nvPr>
        </p:nvGraphicFramePr>
        <p:xfrm>
          <a:off x="6093372" y="1981638"/>
          <a:ext cx="4866291" cy="406230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443536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Case Studies  </a:t>
            </a:r>
            <a:br>
              <a:rPr lang="en-US"/>
            </a:br>
            <a:r>
              <a:rPr lang="en-US" b="1"/>
              <a:t>The problem the organizations were trying to solve</a:t>
            </a:r>
            <a:endParaRPr lang="en-US">
              <a:cs typeface="Calibri Light" panose="020F0302020204030204"/>
            </a:endParaRPr>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5</a:t>
            </a:fld>
            <a:endParaRPr lang="en-US"/>
          </a:p>
        </p:txBody>
      </p:sp>
      <p:graphicFrame>
        <p:nvGraphicFramePr>
          <p:cNvPr id="6" name="Diagram 6">
            <a:extLst>
              <a:ext uri="{FF2B5EF4-FFF2-40B4-BE49-F238E27FC236}">
                <a16:creationId xmlns:a16="http://schemas.microsoft.com/office/drawing/2014/main" xmlns="" id="{3CE79584-2BC2-4924-B357-C23B927D9334}"/>
              </a:ext>
            </a:extLst>
          </p:cNvPr>
          <p:cNvGraphicFramePr/>
          <p:nvPr>
            <p:extLst>
              <p:ext uri="{D42A27DB-BD31-4B8C-83A1-F6EECF244321}">
                <p14:modId xmlns:p14="http://schemas.microsoft.com/office/powerpoint/2010/main" val="3667534431"/>
              </p:ext>
            </p:extLst>
          </p:nvPr>
        </p:nvGraphicFramePr>
        <p:xfrm>
          <a:off x="1103586" y="1823547"/>
          <a:ext cx="4572000" cy="4156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22" name="Diagram 222">
            <a:extLst>
              <a:ext uri="{FF2B5EF4-FFF2-40B4-BE49-F238E27FC236}">
                <a16:creationId xmlns:a16="http://schemas.microsoft.com/office/drawing/2014/main" xmlns="" id="{0323849F-7B91-4138-8D0F-6C6BBCD805B6}"/>
              </a:ext>
            </a:extLst>
          </p:cNvPr>
          <p:cNvGraphicFramePr>
            <a:graphicFrameLocks noGrp="1"/>
          </p:cNvGraphicFramePr>
          <p:nvPr>
            <p:ph idx="1"/>
            <p:extLst>
              <p:ext uri="{D42A27DB-BD31-4B8C-83A1-F6EECF244321}">
                <p14:modId xmlns:p14="http://schemas.microsoft.com/office/powerpoint/2010/main" val="4226202576"/>
              </p:ext>
            </p:extLst>
          </p:nvPr>
        </p:nvGraphicFramePr>
        <p:xfrm>
          <a:off x="6093372" y="1823547"/>
          <a:ext cx="4936577" cy="422203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37224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ED106D-6657-4F8E-AEAA-B66FB08FF2DA}"/>
              </a:ext>
            </a:extLst>
          </p:cNvPr>
          <p:cNvSpPr>
            <a:spLocks noGrp="1"/>
          </p:cNvSpPr>
          <p:nvPr>
            <p:ph type="title"/>
          </p:nvPr>
        </p:nvSpPr>
        <p:spPr/>
        <p:txBody>
          <a:bodyPr>
            <a:normAutofit fontScale="90000"/>
          </a:bodyPr>
          <a:lstStyle/>
          <a:p>
            <a:pPr>
              <a:spcBef>
                <a:spcPts val="1000"/>
              </a:spcBef>
            </a:pPr>
            <a:r>
              <a:rPr lang="en-US">
                <a:cs typeface="Calibri Light"/>
              </a:rPr>
              <a:t>Case Studies  </a:t>
            </a:r>
            <a:br>
              <a:rPr lang="en-US">
                <a:cs typeface="Calibri Light"/>
              </a:rPr>
            </a:br>
            <a:r>
              <a:rPr lang="en-US" b="1">
                <a:cs typeface="Calibri Light"/>
              </a:rPr>
              <a:t>Was the SCM implementation a success?</a:t>
            </a:r>
            <a:endParaRPr lang="en-US">
              <a:cs typeface="Calibri Light"/>
            </a:endParaRPr>
          </a:p>
        </p:txBody>
      </p:sp>
      <p:graphicFrame>
        <p:nvGraphicFramePr>
          <p:cNvPr id="6" name="Diagram 6">
            <a:extLst>
              <a:ext uri="{FF2B5EF4-FFF2-40B4-BE49-F238E27FC236}">
                <a16:creationId xmlns:a16="http://schemas.microsoft.com/office/drawing/2014/main" xmlns="" id="{D5358F2D-DD65-46DA-AFA6-D4F8465BD8AF}"/>
              </a:ext>
            </a:extLst>
          </p:cNvPr>
          <p:cNvGraphicFramePr>
            <a:graphicFrameLocks noGrp="1"/>
          </p:cNvGraphicFramePr>
          <p:nvPr>
            <p:ph idx="1"/>
            <p:extLst>
              <p:ext uri="{D42A27DB-BD31-4B8C-83A1-F6EECF244321}">
                <p14:modId xmlns:p14="http://schemas.microsoft.com/office/powerpoint/2010/main" val="4006736098"/>
              </p:ext>
            </p:extLst>
          </p:nvPr>
        </p:nvGraphicFramePr>
        <p:xfrm>
          <a:off x="674099" y="1733659"/>
          <a:ext cx="10830963" cy="4535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xmlns="" id="{E36B7D1F-73D6-404F-B71D-F49C445DC963}"/>
              </a:ext>
            </a:extLst>
          </p:cNvPr>
          <p:cNvSpPr>
            <a:spLocks noGrp="1"/>
          </p:cNvSpPr>
          <p:nvPr>
            <p:ph type="ftr" sz="quarter" idx="11"/>
          </p:nvPr>
        </p:nvSpPr>
        <p:spPr/>
        <p:txBody>
          <a:bodyPr/>
          <a:lstStyle/>
          <a:p>
            <a:r>
              <a:rPr lang="en-US"/>
              <a:t>IFSM 311 - Group 5</a:t>
            </a:r>
          </a:p>
        </p:txBody>
      </p:sp>
      <p:sp>
        <p:nvSpPr>
          <p:cNvPr id="5" name="Slide Number Placeholder 4">
            <a:extLst>
              <a:ext uri="{FF2B5EF4-FFF2-40B4-BE49-F238E27FC236}">
                <a16:creationId xmlns:a16="http://schemas.microsoft.com/office/drawing/2014/main" xmlns="" id="{CD868641-56DA-4B43-9074-603AD6316888}"/>
              </a:ext>
            </a:extLst>
          </p:cNvPr>
          <p:cNvSpPr>
            <a:spLocks noGrp="1"/>
          </p:cNvSpPr>
          <p:nvPr>
            <p:ph type="sldNum" sz="quarter" idx="12"/>
          </p:nvPr>
        </p:nvSpPr>
        <p:spPr/>
        <p:txBody>
          <a:bodyPr/>
          <a:lstStyle/>
          <a:p>
            <a:fld id="{EB4E9B70-B055-47CF-90BE-BC2F12586845}" type="slidenum">
              <a:rPr lang="en-US" smtClean="0"/>
              <a:t>6</a:t>
            </a:fld>
            <a:endParaRPr lang="en-US"/>
          </a:p>
        </p:txBody>
      </p:sp>
    </p:spTree>
    <p:extLst>
      <p:ext uri="{BB962C8B-B14F-4D97-AF65-F5344CB8AC3E}">
        <p14:creationId xmlns:p14="http://schemas.microsoft.com/office/powerpoint/2010/main" val="805550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304070-9D45-4AB1-BDF6-33E6E870D141}"/>
              </a:ext>
            </a:extLst>
          </p:cNvPr>
          <p:cNvSpPr>
            <a:spLocks noGrp="1"/>
          </p:cNvSpPr>
          <p:nvPr>
            <p:ph type="title"/>
          </p:nvPr>
        </p:nvSpPr>
        <p:spPr>
          <a:xfrm>
            <a:off x="838200" y="273160"/>
            <a:ext cx="10515600" cy="999651"/>
          </a:xfrm>
        </p:spPr>
        <p:txBody>
          <a:bodyPr vert="horz" lIns="91440" tIns="45720" rIns="91440" bIns="45720" rtlCol="0" anchor="ctr">
            <a:noAutofit/>
          </a:bodyPr>
          <a:lstStyle/>
          <a:p>
            <a:r>
              <a:rPr lang="en-US" sz="3600">
                <a:cs typeface="Calibri Light"/>
              </a:rPr>
              <a:t>Case Studies  </a:t>
            </a:r>
            <a:br>
              <a:rPr lang="en-US" sz="3600">
                <a:cs typeface="Calibri Light"/>
              </a:rPr>
            </a:br>
            <a:r>
              <a:rPr lang="en-US" sz="3600" b="1">
                <a:cs typeface="Calibri Light"/>
              </a:rPr>
              <a:t>Was the SCM implementation a success? (cont.)</a:t>
            </a:r>
            <a:endParaRPr lang="en-US" sz="3600"/>
          </a:p>
        </p:txBody>
      </p:sp>
      <p:sp>
        <p:nvSpPr>
          <p:cNvPr id="4" name="Footer Placeholder 3">
            <a:extLst>
              <a:ext uri="{FF2B5EF4-FFF2-40B4-BE49-F238E27FC236}">
                <a16:creationId xmlns:a16="http://schemas.microsoft.com/office/drawing/2014/main" xmlns="" id="{50B8C114-4814-41ED-B873-6EB5ECF6EBEF}"/>
              </a:ext>
            </a:extLst>
          </p:cNvPr>
          <p:cNvSpPr>
            <a:spLocks noGrp="1"/>
          </p:cNvSpPr>
          <p:nvPr>
            <p:ph type="ftr" sz="quarter" idx="11"/>
          </p:nvPr>
        </p:nvSpPr>
        <p:spPr/>
        <p:txBody>
          <a:bodyPr/>
          <a:lstStyle/>
          <a:p>
            <a:r>
              <a:rPr lang="en-US"/>
              <a:t>IFSM 311 - Group 5</a:t>
            </a:r>
          </a:p>
        </p:txBody>
      </p:sp>
      <p:sp>
        <p:nvSpPr>
          <p:cNvPr id="5" name="Slide Number Placeholder 4">
            <a:extLst>
              <a:ext uri="{FF2B5EF4-FFF2-40B4-BE49-F238E27FC236}">
                <a16:creationId xmlns:a16="http://schemas.microsoft.com/office/drawing/2014/main" xmlns="" id="{B99BC9FD-A27F-4EB6-9F50-2B9FB4126FA3}"/>
              </a:ext>
            </a:extLst>
          </p:cNvPr>
          <p:cNvSpPr>
            <a:spLocks noGrp="1"/>
          </p:cNvSpPr>
          <p:nvPr>
            <p:ph type="sldNum" sz="quarter" idx="12"/>
          </p:nvPr>
        </p:nvSpPr>
        <p:spPr/>
        <p:txBody>
          <a:bodyPr/>
          <a:lstStyle/>
          <a:p>
            <a:fld id="{EB4E9B70-B055-47CF-90BE-BC2F12586845}" type="slidenum">
              <a:rPr lang="en-US" smtClean="0"/>
              <a:t>7</a:t>
            </a:fld>
            <a:endParaRPr lang="en-US"/>
          </a:p>
        </p:txBody>
      </p:sp>
      <p:graphicFrame>
        <p:nvGraphicFramePr>
          <p:cNvPr id="6" name="Diagram 6">
            <a:extLst>
              <a:ext uri="{FF2B5EF4-FFF2-40B4-BE49-F238E27FC236}">
                <a16:creationId xmlns:a16="http://schemas.microsoft.com/office/drawing/2014/main" xmlns="" id="{5625D337-58B7-4E13-955B-837367A1093F}"/>
              </a:ext>
            </a:extLst>
          </p:cNvPr>
          <p:cNvGraphicFramePr/>
          <p:nvPr>
            <p:extLst>
              <p:ext uri="{D42A27DB-BD31-4B8C-83A1-F6EECF244321}">
                <p14:modId xmlns:p14="http://schemas.microsoft.com/office/powerpoint/2010/main" val="3611029418"/>
              </p:ext>
            </p:extLst>
          </p:nvPr>
        </p:nvGraphicFramePr>
        <p:xfrm>
          <a:off x="1078173" y="1733267"/>
          <a:ext cx="10275627" cy="4562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5812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60093F-8C4B-456B-9222-6BD77C2F577A}"/>
              </a:ext>
            </a:extLst>
          </p:cNvPr>
          <p:cNvSpPr>
            <a:spLocks noGrp="1"/>
          </p:cNvSpPr>
          <p:nvPr>
            <p:ph type="title"/>
          </p:nvPr>
        </p:nvSpPr>
        <p:spPr/>
        <p:txBody>
          <a:bodyPr>
            <a:normAutofit fontScale="90000"/>
          </a:bodyPr>
          <a:lstStyle/>
          <a:p>
            <a:r>
              <a:rPr lang="en-US">
                <a:cs typeface="Calibri Light"/>
              </a:rPr>
              <a:t>Case Studies  </a:t>
            </a:r>
            <a:br>
              <a:rPr lang="en-US">
                <a:cs typeface="Calibri Light"/>
              </a:rPr>
            </a:br>
            <a:r>
              <a:rPr lang="en-US">
                <a:cs typeface="Calibri Light"/>
              </a:rPr>
              <a:t>Lessons Learned</a:t>
            </a:r>
            <a:endParaRPr lang="en-US"/>
          </a:p>
        </p:txBody>
      </p:sp>
      <p:sp>
        <p:nvSpPr>
          <p:cNvPr id="3" name="Content Placeholder 2">
            <a:extLst>
              <a:ext uri="{FF2B5EF4-FFF2-40B4-BE49-F238E27FC236}">
                <a16:creationId xmlns:a16="http://schemas.microsoft.com/office/drawing/2014/main" xmlns="" id="{2F725635-63DF-4688-B025-E404658A8C7E}"/>
              </a:ext>
            </a:extLst>
          </p:cNvPr>
          <p:cNvSpPr>
            <a:spLocks noGrp="1"/>
          </p:cNvSpPr>
          <p:nvPr>
            <p:ph idx="1"/>
          </p:nvPr>
        </p:nvSpPr>
        <p:spPr/>
        <p:txBody>
          <a:bodyPr vert="horz" lIns="91440" tIns="45720" rIns="91440" bIns="45720" rtlCol="0" anchor="t">
            <a:normAutofit/>
          </a:bodyPr>
          <a:lstStyle/>
          <a:p>
            <a:pPr marL="0" indent="0">
              <a:lnSpc>
                <a:spcPct val="150000"/>
              </a:lnSpc>
              <a:buNone/>
            </a:pPr>
            <a:r>
              <a:rPr lang="en-US" sz="1800" b="1">
                <a:cs typeface="Calibri" panose="020F0502020204030204"/>
              </a:rPr>
              <a:t>IKEA</a:t>
            </a:r>
          </a:p>
          <a:p>
            <a:pPr>
              <a:lnSpc>
                <a:spcPct val="150000"/>
              </a:lnSpc>
            </a:pPr>
            <a:r>
              <a:rPr lang="en-US" sz="1800">
                <a:cs typeface="Calibri" panose="020F0502020204030204"/>
              </a:rPr>
              <a:t>They have learned that they can be successful and grow with franchise opportunities as long as they all follow the same SCM philosophy.</a:t>
            </a:r>
          </a:p>
          <a:p>
            <a:pPr marL="342900" indent="-342900">
              <a:lnSpc>
                <a:spcPct val="150000"/>
              </a:lnSpc>
            </a:pPr>
            <a:endParaRPr lang="en-US" sz="1800" b="1" u="sng">
              <a:cs typeface="Calibri" panose="020F0502020204030204"/>
            </a:endParaRPr>
          </a:p>
          <a:p>
            <a:pPr marL="0" indent="0">
              <a:lnSpc>
                <a:spcPct val="150000"/>
              </a:lnSpc>
              <a:buNone/>
            </a:pPr>
            <a:r>
              <a:rPr lang="en-US" sz="1800" b="1">
                <a:cs typeface="Calibri" panose="020F0502020204030204"/>
              </a:rPr>
              <a:t>McDonald's</a:t>
            </a:r>
          </a:p>
          <a:p>
            <a:pPr marL="342900" indent="-342900">
              <a:lnSpc>
                <a:spcPct val="150000"/>
              </a:lnSpc>
            </a:pPr>
            <a:r>
              <a:rPr lang="en-US" sz="1800">
                <a:cs typeface="Calibri" panose="020F0502020204030204"/>
              </a:rPr>
              <a:t>Practicing consistency and quality will lead them to huge, long term success</a:t>
            </a:r>
          </a:p>
          <a:p>
            <a:pPr marL="342900" indent="-342900">
              <a:lnSpc>
                <a:spcPct val="150000"/>
              </a:lnSpc>
            </a:pPr>
            <a:r>
              <a:rPr lang="en-US" sz="1800">
                <a:cs typeface="Calibri" panose="020F0502020204030204"/>
              </a:rPr>
              <a:t>When entering the markets of the other countries, SCM is the most important thing to consider for success of their operations</a:t>
            </a:r>
          </a:p>
          <a:p>
            <a:pPr marL="0" indent="0">
              <a:lnSpc>
                <a:spcPct val="150000"/>
              </a:lnSpc>
              <a:buNone/>
            </a:pPr>
            <a:endParaRPr lang="en-US" sz="1800">
              <a:cs typeface="Calibri" panose="020F0502020204030204"/>
            </a:endParaRPr>
          </a:p>
        </p:txBody>
      </p:sp>
      <p:sp>
        <p:nvSpPr>
          <p:cNvPr id="4" name="Footer Placeholder 3">
            <a:extLst>
              <a:ext uri="{FF2B5EF4-FFF2-40B4-BE49-F238E27FC236}">
                <a16:creationId xmlns:a16="http://schemas.microsoft.com/office/drawing/2014/main" xmlns="" id="{AF11BB68-E880-499C-BFD7-74C8412ACFE5}"/>
              </a:ext>
            </a:extLst>
          </p:cNvPr>
          <p:cNvSpPr>
            <a:spLocks noGrp="1"/>
          </p:cNvSpPr>
          <p:nvPr>
            <p:ph type="ftr" sz="quarter" idx="11"/>
          </p:nvPr>
        </p:nvSpPr>
        <p:spPr/>
        <p:txBody>
          <a:bodyPr/>
          <a:lstStyle/>
          <a:p>
            <a:r>
              <a:rPr lang="en-US"/>
              <a:t>IFSM 311 - Group 5</a:t>
            </a:r>
          </a:p>
        </p:txBody>
      </p:sp>
      <p:sp>
        <p:nvSpPr>
          <p:cNvPr id="5" name="Slide Number Placeholder 4">
            <a:extLst>
              <a:ext uri="{FF2B5EF4-FFF2-40B4-BE49-F238E27FC236}">
                <a16:creationId xmlns:a16="http://schemas.microsoft.com/office/drawing/2014/main" xmlns="" id="{7505C50C-0EA1-415D-AC12-848AD25DF61E}"/>
              </a:ext>
            </a:extLst>
          </p:cNvPr>
          <p:cNvSpPr>
            <a:spLocks noGrp="1"/>
          </p:cNvSpPr>
          <p:nvPr>
            <p:ph type="sldNum" sz="quarter" idx="12"/>
          </p:nvPr>
        </p:nvSpPr>
        <p:spPr/>
        <p:txBody>
          <a:bodyPr/>
          <a:lstStyle/>
          <a:p>
            <a:fld id="{EB4E9B70-B055-47CF-90BE-BC2F12586845}" type="slidenum">
              <a:rPr lang="en-US" smtClean="0"/>
              <a:t>8</a:t>
            </a:fld>
            <a:endParaRPr lang="en-US"/>
          </a:p>
        </p:txBody>
      </p:sp>
    </p:spTree>
    <p:extLst>
      <p:ext uri="{BB962C8B-B14F-4D97-AF65-F5344CB8AC3E}">
        <p14:creationId xmlns:p14="http://schemas.microsoft.com/office/powerpoint/2010/main" val="1872581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9</a:t>
            </a:fld>
            <a:endParaRPr lang="en-US"/>
          </a:p>
        </p:txBody>
      </p:sp>
      <p:sp>
        <p:nvSpPr>
          <p:cNvPr id="7" name="Title 1">
            <a:extLst>
              <a:ext uri="{FF2B5EF4-FFF2-40B4-BE49-F238E27FC236}">
                <a16:creationId xmlns:a16="http://schemas.microsoft.com/office/drawing/2014/main" xmlns="" id="{4DEA7A43-CA97-46AE-A8A2-82D171E1B8F5}"/>
              </a:ext>
            </a:extLst>
          </p:cNvPr>
          <p:cNvSpPr>
            <a:spLocks noGrp="1"/>
          </p:cNvSpPr>
          <p:nvPr>
            <p:ph type="title"/>
          </p:nvPr>
        </p:nvSpPr>
        <p:spPr>
          <a:xfrm>
            <a:off x="838200" y="365125"/>
            <a:ext cx="10515600" cy="999651"/>
          </a:xfrm>
        </p:spPr>
        <p:txBody>
          <a:bodyPr/>
          <a:lstStyle/>
          <a:p>
            <a:r>
              <a:rPr lang="en-US">
                <a:cs typeface="Calibri Light"/>
              </a:rPr>
              <a:t>Evaluation</a:t>
            </a:r>
            <a:endParaRPr lang="en-US"/>
          </a:p>
        </p:txBody>
      </p:sp>
      <p:pic>
        <p:nvPicPr>
          <p:cNvPr id="10" name="Picture 10" descr="A close up of a sign&#10;&#10;Description generated with high confidence">
            <a:extLst>
              <a:ext uri="{FF2B5EF4-FFF2-40B4-BE49-F238E27FC236}">
                <a16:creationId xmlns:a16="http://schemas.microsoft.com/office/drawing/2014/main" xmlns="" id="{9F124FB2-FB4A-4F2C-AA60-9ACAAC1A5FEC}"/>
              </a:ext>
            </a:extLst>
          </p:cNvPr>
          <p:cNvPicPr>
            <a:picLocks noChangeAspect="1"/>
          </p:cNvPicPr>
          <p:nvPr/>
        </p:nvPicPr>
        <p:blipFill>
          <a:blip r:embed="rId3"/>
          <a:stretch>
            <a:fillRect/>
          </a:stretch>
        </p:blipFill>
        <p:spPr>
          <a:xfrm>
            <a:off x="971909" y="2720786"/>
            <a:ext cx="4635062" cy="2346741"/>
          </a:xfrm>
          <a:prstGeom prst="rect">
            <a:avLst/>
          </a:prstGeom>
        </p:spPr>
      </p:pic>
      <p:pic>
        <p:nvPicPr>
          <p:cNvPr id="13" name="Picture 13" descr="A picture containing object&#10;&#10;Description generated with high confidence">
            <a:extLst>
              <a:ext uri="{FF2B5EF4-FFF2-40B4-BE49-F238E27FC236}">
                <a16:creationId xmlns:a16="http://schemas.microsoft.com/office/drawing/2014/main" xmlns="" id="{297C4CB5-46DF-493C-B252-FCB79681D48A}"/>
              </a:ext>
            </a:extLst>
          </p:cNvPr>
          <p:cNvPicPr>
            <a:picLocks noChangeAspect="1"/>
          </p:cNvPicPr>
          <p:nvPr/>
        </p:nvPicPr>
        <p:blipFill>
          <a:blip r:embed="rId4"/>
          <a:stretch>
            <a:fillRect/>
          </a:stretch>
        </p:blipFill>
        <p:spPr>
          <a:xfrm>
            <a:off x="7482207" y="2609522"/>
            <a:ext cx="2584888" cy="2584888"/>
          </a:xfrm>
          <a:prstGeom prst="rect">
            <a:avLst/>
          </a:prstGeom>
        </p:spPr>
      </p:pic>
    </p:spTree>
    <p:extLst>
      <p:ext uri="{BB962C8B-B14F-4D97-AF65-F5344CB8AC3E}">
        <p14:creationId xmlns:p14="http://schemas.microsoft.com/office/powerpoint/2010/main" val="189701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0ACDB7-5C5F-4555-B20B-1BA124BC14AF}"/>
              </a:ext>
            </a:extLst>
          </p:cNvPr>
          <p:cNvSpPr>
            <a:spLocks noGrp="1"/>
          </p:cNvSpPr>
          <p:nvPr>
            <p:ph type="title"/>
          </p:nvPr>
        </p:nvSpPr>
        <p:spPr/>
        <p:txBody>
          <a:bodyPr>
            <a:normAutofit fontScale="90000"/>
          </a:bodyPr>
          <a:lstStyle/>
          <a:p>
            <a:r>
              <a:rPr lang="en-US">
                <a:cs typeface="Calibri Light"/>
              </a:rPr>
              <a:t>Evaluation </a:t>
            </a:r>
            <a:br>
              <a:rPr lang="en-US">
                <a:cs typeface="Calibri Light"/>
              </a:rPr>
            </a:br>
            <a:r>
              <a:rPr lang="en-US">
                <a:cs typeface="Calibri Light"/>
              </a:rPr>
              <a:t>Case Study - IKEA</a:t>
            </a:r>
            <a:endParaRPr lang="en-US"/>
          </a:p>
        </p:txBody>
      </p:sp>
      <p:sp>
        <p:nvSpPr>
          <p:cNvPr id="3" name="Text Placeholder 2">
            <a:extLst>
              <a:ext uri="{FF2B5EF4-FFF2-40B4-BE49-F238E27FC236}">
                <a16:creationId xmlns:a16="http://schemas.microsoft.com/office/drawing/2014/main" xmlns="" id="{D9D9D7D7-A584-473C-AE30-8CB955FCEFDB}"/>
              </a:ext>
            </a:extLst>
          </p:cNvPr>
          <p:cNvSpPr>
            <a:spLocks noGrp="1"/>
          </p:cNvSpPr>
          <p:nvPr>
            <p:ph type="body" idx="1"/>
          </p:nvPr>
        </p:nvSpPr>
        <p:spPr>
          <a:xfrm>
            <a:off x="839788" y="1799404"/>
            <a:ext cx="5157787" cy="548016"/>
          </a:xfrm>
        </p:spPr>
        <p:style>
          <a:lnRef idx="1">
            <a:schemeClr val="accent6"/>
          </a:lnRef>
          <a:fillRef idx="2">
            <a:schemeClr val="accent6"/>
          </a:fillRef>
          <a:effectRef idx="1">
            <a:schemeClr val="accent6"/>
          </a:effectRef>
          <a:fontRef idx="minor">
            <a:schemeClr val="dk1"/>
          </a:fontRef>
        </p:style>
        <p:txBody>
          <a:bodyPr/>
          <a:lstStyle/>
          <a:p>
            <a:r>
              <a:rPr lang="en-US">
                <a:cs typeface="Calibri"/>
              </a:rPr>
              <a:t>What they did right </a:t>
            </a:r>
            <a:endParaRPr lang="en-US"/>
          </a:p>
        </p:txBody>
      </p:sp>
      <p:sp>
        <p:nvSpPr>
          <p:cNvPr id="4" name="Content Placeholder 3">
            <a:extLst>
              <a:ext uri="{FF2B5EF4-FFF2-40B4-BE49-F238E27FC236}">
                <a16:creationId xmlns:a16="http://schemas.microsoft.com/office/drawing/2014/main" xmlns="" id="{D9B38AEA-233A-4DFD-90A0-2442DAF5C0EA}"/>
              </a:ext>
            </a:extLst>
          </p:cNvPr>
          <p:cNvSpPr>
            <a:spLocks noGrp="1"/>
          </p:cNvSpPr>
          <p:nvPr>
            <p:ph sz="half" idx="2"/>
          </p:nvPr>
        </p:nvSpPr>
        <p:spPr/>
        <p:txBody>
          <a:bodyPr vert="horz" lIns="91440" tIns="45720" rIns="91440" bIns="45720" rtlCol="0" anchor="t">
            <a:normAutofit/>
          </a:bodyPr>
          <a:lstStyle/>
          <a:p>
            <a:r>
              <a:rPr lang="en-US" sz="1800">
                <a:cs typeface="Calibri"/>
              </a:rPr>
              <a:t>Provided high quality products for their customers.</a:t>
            </a:r>
          </a:p>
          <a:p>
            <a:r>
              <a:rPr lang="en-US" sz="1800">
                <a:cs typeface="Calibri"/>
              </a:rPr>
              <a:t>Focused on customer satisfaction.</a:t>
            </a:r>
          </a:p>
          <a:p>
            <a:r>
              <a:rPr lang="en-US" sz="1800">
                <a:cs typeface="Calibri"/>
              </a:rPr>
              <a:t>Kept many suppliers to ensure lower cost with high quality.</a:t>
            </a:r>
          </a:p>
        </p:txBody>
      </p:sp>
      <p:sp>
        <p:nvSpPr>
          <p:cNvPr id="5" name="Text Placeholder 4">
            <a:extLst>
              <a:ext uri="{FF2B5EF4-FFF2-40B4-BE49-F238E27FC236}">
                <a16:creationId xmlns:a16="http://schemas.microsoft.com/office/drawing/2014/main" xmlns="" id="{77DF7287-A117-4B20-9A7C-21DF24535E37}"/>
              </a:ext>
            </a:extLst>
          </p:cNvPr>
          <p:cNvSpPr>
            <a:spLocks noGrp="1"/>
          </p:cNvSpPr>
          <p:nvPr>
            <p:ph type="body" sz="quarter" idx="3"/>
          </p:nvPr>
        </p:nvSpPr>
        <p:spPr>
          <a:xfrm>
            <a:off x="6172200" y="1799404"/>
            <a:ext cx="5183188" cy="548016"/>
          </a:xfrm>
        </p:spPr>
        <p:style>
          <a:lnRef idx="1">
            <a:schemeClr val="accent2"/>
          </a:lnRef>
          <a:fillRef idx="3">
            <a:schemeClr val="accent2"/>
          </a:fillRef>
          <a:effectRef idx="2">
            <a:schemeClr val="accent2"/>
          </a:effectRef>
          <a:fontRef idx="minor">
            <a:schemeClr val="lt1"/>
          </a:fontRef>
        </p:style>
        <p:txBody>
          <a:bodyPr/>
          <a:lstStyle/>
          <a:p>
            <a:r>
              <a:rPr lang="en-US">
                <a:cs typeface="Calibri"/>
              </a:rPr>
              <a:t>What they did wrong </a:t>
            </a:r>
            <a:endParaRPr lang="en-US"/>
          </a:p>
        </p:txBody>
      </p:sp>
      <p:sp>
        <p:nvSpPr>
          <p:cNvPr id="6" name="Content Placeholder 5">
            <a:extLst>
              <a:ext uri="{FF2B5EF4-FFF2-40B4-BE49-F238E27FC236}">
                <a16:creationId xmlns:a16="http://schemas.microsoft.com/office/drawing/2014/main" xmlns="" id="{3778AC53-41B2-48D5-BA87-95B5028ABCC1}"/>
              </a:ext>
            </a:extLst>
          </p:cNvPr>
          <p:cNvSpPr>
            <a:spLocks noGrp="1"/>
          </p:cNvSpPr>
          <p:nvPr>
            <p:ph sz="quarter" idx="4"/>
          </p:nvPr>
        </p:nvSpPr>
        <p:spPr/>
        <p:txBody>
          <a:bodyPr vert="horz" lIns="91440" tIns="45720" rIns="91440" bIns="45720" rtlCol="0" anchor="t">
            <a:normAutofit/>
          </a:bodyPr>
          <a:lstStyle/>
          <a:p>
            <a:r>
              <a:rPr lang="en-US" sz="1800" dirty="0">
                <a:cs typeface="Calibri"/>
              </a:rPr>
              <a:t>Focused too much on low costs.</a:t>
            </a:r>
          </a:p>
          <a:p>
            <a:r>
              <a:rPr lang="en-US" sz="1800" dirty="0">
                <a:cs typeface="Calibri"/>
              </a:rPr>
              <a:t>Implemented a flawed “Product Information Assistance” (PIA).</a:t>
            </a:r>
          </a:p>
        </p:txBody>
      </p:sp>
      <p:sp>
        <p:nvSpPr>
          <p:cNvPr id="7" name="Footer Placeholder 6">
            <a:extLst>
              <a:ext uri="{FF2B5EF4-FFF2-40B4-BE49-F238E27FC236}">
                <a16:creationId xmlns:a16="http://schemas.microsoft.com/office/drawing/2014/main" xmlns="" id="{181C1F5F-17DC-4DE8-9E77-5F85F6966A3C}"/>
              </a:ext>
            </a:extLst>
          </p:cNvPr>
          <p:cNvSpPr>
            <a:spLocks noGrp="1"/>
          </p:cNvSpPr>
          <p:nvPr>
            <p:ph type="ftr" sz="quarter" idx="11"/>
          </p:nvPr>
        </p:nvSpPr>
        <p:spPr/>
        <p:txBody>
          <a:bodyPr/>
          <a:lstStyle/>
          <a:p>
            <a:r>
              <a:rPr lang="en-US"/>
              <a:t>IFSM 311 - Group 5</a:t>
            </a:r>
          </a:p>
        </p:txBody>
      </p:sp>
      <p:sp>
        <p:nvSpPr>
          <p:cNvPr id="8" name="Slide Number Placeholder 7">
            <a:extLst>
              <a:ext uri="{FF2B5EF4-FFF2-40B4-BE49-F238E27FC236}">
                <a16:creationId xmlns:a16="http://schemas.microsoft.com/office/drawing/2014/main" xmlns="" id="{18682D25-632A-40BC-9B23-530EF6CC244B}"/>
              </a:ext>
            </a:extLst>
          </p:cNvPr>
          <p:cNvSpPr>
            <a:spLocks noGrp="1"/>
          </p:cNvSpPr>
          <p:nvPr>
            <p:ph type="sldNum" sz="quarter" idx="12"/>
          </p:nvPr>
        </p:nvSpPr>
        <p:spPr/>
        <p:txBody>
          <a:bodyPr/>
          <a:lstStyle/>
          <a:p>
            <a:fld id="{EB4E9B70-B055-47CF-90BE-BC2F12586845}" type="slidenum">
              <a:rPr lang="en-US" smtClean="0"/>
              <a:t>10</a:t>
            </a:fld>
            <a:endParaRPr lang="en-US"/>
          </a:p>
        </p:txBody>
      </p:sp>
    </p:spTree>
    <p:extLst>
      <p:ext uri="{BB962C8B-B14F-4D97-AF65-F5344CB8AC3E}">
        <p14:creationId xmlns:p14="http://schemas.microsoft.com/office/powerpoint/2010/main" val="3681254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60AD79-1111-46C9-86EA-6AFE3FA28C02}"/>
              </a:ext>
            </a:extLst>
          </p:cNvPr>
          <p:cNvSpPr>
            <a:spLocks noGrp="1"/>
          </p:cNvSpPr>
          <p:nvPr>
            <p:ph type="title"/>
          </p:nvPr>
        </p:nvSpPr>
        <p:spPr/>
        <p:txBody>
          <a:bodyPr>
            <a:normAutofit fontScale="90000"/>
          </a:bodyPr>
          <a:lstStyle/>
          <a:p>
            <a:r>
              <a:rPr lang="en-US">
                <a:cs typeface="Calibri Light"/>
              </a:rPr>
              <a:t>Evaluation</a:t>
            </a:r>
            <a:br>
              <a:rPr lang="en-US">
                <a:cs typeface="Calibri Light"/>
              </a:rPr>
            </a:br>
            <a:r>
              <a:rPr lang="en-US">
                <a:cs typeface="Calibri Light"/>
              </a:rPr>
              <a:t>Case Study - McDonald’s supply-chain </a:t>
            </a:r>
            <a:endParaRPr lang="en-US"/>
          </a:p>
        </p:txBody>
      </p:sp>
      <p:sp>
        <p:nvSpPr>
          <p:cNvPr id="4" name="Content Placeholder 3">
            <a:extLst>
              <a:ext uri="{FF2B5EF4-FFF2-40B4-BE49-F238E27FC236}">
                <a16:creationId xmlns:a16="http://schemas.microsoft.com/office/drawing/2014/main" xmlns="" id="{2FA85551-2463-46BE-8CA3-9C3BBF6E26C2}"/>
              </a:ext>
            </a:extLst>
          </p:cNvPr>
          <p:cNvSpPr>
            <a:spLocks noGrp="1"/>
          </p:cNvSpPr>
          <p:nvPr>
            <p:ph sz="half" idx="2"/>
          </p:nvPr>
        </p:nvSpPr>
        <p:spPr/>
        <p:txBody>
          <a:bodyPr vert="horz" lIns="91440" tIns="45720" rIns="91440" bIns="45720" rtlCol="0" anchor="t">
            <a:normAutofit/>
          </a:bodyPr>
          <a:lstStyle/>
          <a:p>
            <a:pPr>
              <a:lnSpc>
                <a:spcPct val="150000"/>
              </a:lnSpc>
            </a:pPr>
            <a:r>
              <a:rPr lang="en-US" sz="1800">
                <a:cs typeface="Calibri"/>
              </a:rPr>
              <a:t>The organization has 100% outsourced suppliers.</a:t>
            </a:r>
            <a:endParaRPr lang="en-US"/>
          </a:p>
          <a:p>
            <a:pPr>
              <a:lnSpc>
                <a:spcPct val="150000"/>
              </a:lnSpc>
            </a:pPr>
            <a:r>
              <a:rPr lang="en-US" sz="1800">
                <a:cs typeface="Calibri"/>
              </a:rPr>
              <a:t>The organization kept many suppliers.</a:t>
            </a:r>
          </a:p>
          <a:p>
            <a:pPr>
              <a:lnSpc>
                <a:spcPct val="150000"/>
              </a:lnSpc>
            </a:pPr>
            <a:r>
              <a:rPr lang="en-US" sz="1800">
                <a:cs typeface="Calibri"/>
              </a:rPr>
              <a:t>Focusing on the quality of the food.</a:t>
            </a:r>
          </a:p>
        </p:txBody>
      </p:sp>
      <p:sp>
        <p:nvSpPr>
          <p:cNvPr id="6" name="Content Placeholder 5">
            <a:extLst>
              <a:ext uri="{FF2B5EF4-FFF2-40B4-BE49-F238E27FC236}">
                <a16:creationId xmlns:a16="http://schemas.microsoft.com/office/drawing/2014/main" xmlns="" id="{3C080E11-ADD3-4A23-BE7B-151625E30A8B}"/>
              </a:ext>
            </a:extLst>
          </p:cNvPr>
          <p:cNvSpPr>
            <a:spLocks noGrp="1"/>
          </p:cNvSpPr>
          <p:nvPr>
            <p:ph sz="quarter" idx="4"/>
          </p:nvPr>
        </p:nvSpPr>
        <p:spPr/>
        <p:txBody>
          <a:bodyPr vert="horz" lIns="91440" tIns="45720" rIns="91440" bIns="45720" rtlCol="0" anchor="t">
            <a:normAutofit/>
          </a:bodyPr>
          <a:lstStyle/>
          <a:p>
            <a:r>
              <a:rPr lang="en-US" sz="1800">
                <a:cs typeface="Calibri"/>
              </a:rPr>
              <a:t>They don’t put enough emphasis on food safety.</a:t>
            </a:r>
            <a:endParaRPr lang="en-US" sz="1800"/>
          </a:p>
        </p:txBody>
      </p:sp>
      <p:sp>
        <p:nvSpPr>
          <p:cNvPr id="7" name="Footer Placeholder 6">
            <a:extLst>
              <a:ext uri="{FF2B5EF4-FFF2-40B4-BE49-F238E27FC236}">
                <a16:creationId xmlns:a16="http://schemas.microsoft.com/office/drawing/2014/main" xmlns="" id="{A8815B5D-50C5-4B93-B8BC-493AE1B1F6ED}"/>
              </a:ext>
            </a:extLst>
          </p:cNvPr>
          <p:cNvSpPr>
            <a:spLocks noGrp="1"/>
          </p:cNvSpPr>
          <p:nvPr>
            <p:ph type="ftr" sz="quarter" idx="11"/>
          </p:nvPr>
        </p:nvSpPr>
        <p:spPr/>
        <p:txBody>
          <a:bodyPr/>
          <a:lstStyle/>
          <a:p>
            <a:r>
              <a:rPr lang="en-US"/>
              <a:t>IFSM 311 - Group 5</a:t>
            </a:r>
          </a:p>
        </p:txBody>
      </p:sp>
      <p:sp>
        <p:nvSpPr>
          <p:cNvPr id="8" name="Slide Number Placeholder 7">
            <a:extLst>
              <a:ext uri="{FF2B5EF4-FFF2-40B4-BE49-F238E27FC236}">
                <a16:creationId xmlns:a16="http://schemas.microsoft.com/office/drawing/2014/main" xmlns="" id="{93AE574F-9315-41FD-A019-0B6984D81B92}"/>
              </a:ext>
            </a:extLst>
          </p:cNvPr>
          <p:cNvSpPr>
            <a:spLocks noGrp="1"/>
          </p:cNvSpPr>
          <p:nvPr>
            <p:ph type="sldNum" sz="quarter" idx="12"/>
          </p:nvPr>
        </p:nvSpPr>
        <p:spPr/>
        <p:txBody>
          <a:bodyPr/>
          <a:lstStyle/>
          <a:p>
            <a:fld id="{EB4E9B70-B055-47CF-90BE-BC2F12586845}" type="slidenum">
              <a:rPr lang="en-US" smtClean="0"/>
              <a:t>11</a:t>
            </a:fld>
            <a:endParaRPr lang="en-US"/>
          </a:p>
        </p:txBody>
      </p:sp>
      <p:sp>
        <p:nvSpPr>
          <p:cNvPr id="14" name="Text Placeholder 2">
            <a:extLst>
              <a:ext uri="{FF2B5EF4-FFF2-40B4-BE49-F238E27FC236}">
                <a16:creationId xmlns:a16="http://schemas.microsoft.com/office/drawing/2014/main" xmlns="" id="{861C1F19-24CC-4A21-89B1-CB3FBADA67CB}"/>
              </a:ext>
            </a:extLst>
          </p:cNvPr>
          <p:cNvSpPr>
            <a:spLocks noGrp="1"/>
          </p:cNvSpPr>
          <p:nvPr>
            <p:ph type="body" idx="1"/>
          </p:nvPr>
        </p:nvSpPr>
        <p:spPr>
          <a:xfrm>
            <a:off x="839788" y="1799404"/>
            <a:ext cx="5157787" cy="548016"/>
          </a:xfrm>
        </p:spPr>
        <p:style>
          <a:lnRef idx="1">
            <a:schemeClr val="accent6"/>
          </a:lnRef>
          <a:fillRef idx="2">
            <a:schemeClr val="accent6"/>
          </a:fillRef>
          <a:effectRef idx="1">
            <a:schemeClr val="accent6"/>
          </a:effectRef>
          <a:fontRef idx="minor">
            <a:schemeClr val="dk1"/>
          </a:fontRef>
        </p:style>
        <p:txBody>
          <a:bodyPr/>
          <a:lstStyle/>
          <a:p>
            <a:r>
              <a:rPr lang="en-US">
                <a:cs typeface="Calibri"/>
              </a:rPr>
              <a:t>What they did right </a:t>
            </a:r>
            <a:endParaRPr lang="en-US"/>
          </a:p>
        </p:txBody>
      </p:sp>
      <p:sp>
        <p:nvSpPr>
          <p:cNvPr id="16" name="Text Placeholder 4">
            <a:extLst>
              <a:ext uri="{FF2B5EF4-FFF2-40B4-BE49-F238E27FC236}">
                <a16:creationId xmlns:a16="http://schemas.microsoft.com/office/drawing/2014/main" xmlns="" id="{05455FDB-B215-4D3C-B74A-F42CF8142269}"/>
              </a:ext>
            </a:extLst>
          </p:cNvPr>
          <p:cNvSpPr>
            <a:spLocks noGrp="1"/>
          </p:cNvSpPr>
          <p:nvPr>
            <p:ph type="body" sz="quarter" idx="3"/>
          </p:nvPr>
        </p:nvSpPr>
        <p:spPr>
          <a:xfrm>
            <a:off x="6172200" y="1799404"/>
            <a:ext cx="5183188" cy="548016"/>
          </a:xfrm>
        </p:spPr>
        <p:style>
          <a:lnRef idx="1">
            <a:schemeClr val="accent2"/>
          </a:lnRef>
          <a:fillRef idx="3">
            <a:schemeClr val="accent2"/>
          </a:fillRef>
          <a:effectRef idx="2">
            <a:schemeClr val="accent2"/>
          </a:effectRef>
          <a:fontRef idx="minor">
            <a:schemeClr val="lt1"/>
          </a:fontRef>
        </p:style>
        <p:txBody>
          <a:bodyPr/>
          <a:lstStyle/>
          <a:p>
            <a:r>
              <a:rPr lang="en-US">
                <a:cs typeface="Calibri"/>
              </a:rPr>
              <a:t>What they did wrong </a:t>
            </a:r>
            <a:endParaRPr lang="en-US"/>
          </a:p>
        </p:txBody>
      </p:sp>
    </p:spTree>
    <p:extLst>
      <p:ext uri="{BB962C8B-B14F-4D97-AF65-F5344CB8AC3E}">
        <p14:creationId xmlns:p14="http://schemas.microsoft.com/office/powerpoint/2010/main" val="3799735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F7870F-4B37-42EB-95E1-D53EA53A50E8}"/>
              </a:ext>
            </a:extLst>
          </p:cNvPr>
          <p:cNvSpPr>
            <a:spLocks noGrp="1"/>
          </p:cNvSpPr>
          <p:nvPr>
            <p:ph type="title"/>
          </p:nvPr>
        </p:nvSpPr>
        <p:spPr/>
        <p:txBody>
          <a:bodyPr>
            <a:normAutofit fontScale="90000"/>
          </a:bodyPr>
          <a:lstStyle/>
          <a:p>
            <a:r>
              <a:rPr lang="en-US">
                <a:cs typeface="Calibri Light"/>
              </a:rPr>
              <a:t>Evaluation </a:t>
            </a:r>
            <a:br>
              <a:rPr lang="en-US">
                <a:cs typeface="Calibri Light"/>
              </a:rPr>
            </a:br>
            <a:r>
              <a:rPr lang="en-US">
                <a:cs typeface="Calibri Light"/>
              </a:rPr>
              <a:t>Compare and Contrast the Organizations</a:t>
            </a:r>
            <a:endParaRPr lang="en-US"/>
          </a:p>
        </p:txBody>
      </p:sp>
      <p:sp>
        <p:nvSpPr>
          <p:cNvPr id="4" name="Content Placeholder 3">
            <a:extLst>
              <a:ext uri="{FF2B5EF4-FFF2-40B4-BE49-F238E27FC236}">
                <a16:creationId xmlns:a16="http://schemas.microsoft.com/office/drawing/2014/main" xmlns="" id="{871037F6-20AA-41A8-8C47-9B13A8B988BC}"/>
              </a:ext>
            </a:extLst>
          </p:cNvPr>
          <p:cNvSpPr>
            <a:spLocks noGrp="1"/>
          </p:cNvSpPr>
          <p:nvPr>
            <p:ph sz="half" idx="2"/>
          </p:nvPr>
        </p:nvSpPr>
        <p:spPr/>
        <p:txBody>
          <a:bodyPr vert="horz" lIns="91440" tIns="45720" rIns="91440" bIns="45720" rtlCol="0" anchor="t">
            <a:normAutofit/>
          </a:bodyPr>
          <a:lstStyle/>
          <a:p>
            <a:pPr>
              <a:lnSpc>
                <a:spcPct val="150000"/>
              </a:lnSpc>
            </a:pPr>
            <a:r>
              <a:rPr lang="en-US" sz="1800">
                <a:cs typeface="Calibri"/>
              </a:rPr>
              <a:t>Both organizations have outsourced suppliers.</a:t>
            </a:r>
            <a:endParaRPr lang="en-US"/>
          </a:p>
          <a:p>
            <a:pPr>
              <a:lnSpc>
                <a:spcPct val="150000"/>
              </a:lnSpc>
            </a:pPr>
            <a:r>
              <a:rPr lang="en-US" sz="1800">
                <a:cs typeface="Calibri"/>
              </a:rPr>
              <a:t>Both organizations have kept a large number of suppliers.</a:t>
            </a:r>
          </a:p>
          <a:p>
            <a:pPr>
              <a:lnSpc>
                <a:spcPct val="150000"/>
              </a:lnSpc>
            </a:pPr>
            <a:r>
              <a:rPr lang="en-US" sz="1800">
                <a:cs typeface="Calibri"/>
              </a:rPr>
              <a:t>Both organizations have a successful supply chain management.</a:t>
            </a:r>
          </a:p>
        </p:txBody>
      </p:sp>
      <p:sp>
        <p:nvSpPr>
          <p:cNvPr id="6" name="Content Placeholder 5">
            <a:extLst>
              <a:ext uri="{FF2B5EF4-FFF2-40B4-BE49-F238E27FC236}">
                <a16:creationId xmlns:a16="http://schemas.microsoft.com/office/drawing/2014/main" xmlns="" id="{05F5AF3B-0DD0-4DA7-BA98-5C6F41529C83}"/>
              </a:ext>
            </a:extLst>
          </p:cNvPr>
          <p:cNvSpPr>
            <a:spLocks noGrp="1"/>
          </p:cNvSpPr>
          <p:nvPr>
            <p:ph sz="quarter" idx="4"/>
          </p:nvPr>
        </p:nvSpPr>
        <p:spPr/>
        <p:txBody>
          <a:bodyPr vert="horz" lIns="91440" tIns="45720" rIns="91440" bIns="45720" rtlCol="0" anchor="t">
            <a:normAutofit/>
          </a:bodyPr>
          <a:lstStyle/>
          <a:p>
            <a:pPr>
              <a:lnSpc>
                <a:spcPct val="150000"/>
              </a:lnSpc>
            </a:pPr>
            <a:r>
              <a:rPr lang="en-US" sz="1800">
                <a:cs typeface="Calibri"/>
              </a:rPr>
              <a:t>IKEA cares about customer satisfaction.</a:t>
            </a:r>
            <a:endParaRPr lang="en-US"/>
          </a:p>
          <a:p>
            <a:pPr>
              <a:lnSpc>
                <a:spcPct val="150000"/>
              </a:lnSpc>
            </a:pPr>
            <a:r>
              <a:rPr lang="en-US" sz="1800">
                <a:cs typeface="Calibri"/>
              </a:rPr>
              <a:t>McDonald’s cares about inventory and their supply in the restaurant more than they care about their customer satisfaction </a:t>
            </a:r>
          </a:p>
        </p:txBody>
      </p:sp>
      <p:sp>
        <p:nvSpPr>
          <p:cNvPr id="7" name="Footer Placeholder 6">
            <a:extLst>
              <a:ext uri="{FF2B5EF4-FFF2-40B4-BE49-F238E27FC236}">
                <a16:creationId xmlns:a16="http://schemas.microsoft.com/office/drawing/2014/main" xmlns="" id="{7E8471D6-8449-49C7-92A2-01AF460F95C1}"/>
              </a:ext>
            </a:extLst>
          </p:cNvPr>
          <p:cNvSpPr>
            <a:spLocks noGrp="1"/>
          </p:cNvSpPr>
          <p:nvPr>
            <p:ph type="ftr" sz="quarter" idx="11"/>
          </p:nvPr>
        </p:nvSpPr>
        <p:spPr/>
        <p:txBody>
          <a:bodyPr/>
          <a:lstStyle/>
          <a:p>
            <a:r>
              <a:rPr lang="en-US"/>
              <a:t>IFSM 311 - Group 5</a:t>
            </a:r>
          </a:p>
        </p:txBody>
      </p:sp>
      <p:sp>
        <p:nvSpPr>
          <p:cNvPr id="8" name="Slide Number Placeholder 7">
            <a:extLst>
              <a:ext uri="{FF2B5EF4-FFF2-40B4-BE49-F238E27FC236}">
                <a16:creationId xmlns:a16="http://schemas.microsoft.com/office/drawing/2014/main" xmlns="" id="{D2268FDE-59FE-46B5-93C6-7EDF993F66B7}"/>
              </a:ext>
            </a:extLst>
          </p:cNvPr>
          <p:cNvSpPr>
            <a:spLocks noGrp="1"/>
          </p:cNvSpPr>
          <p:nvPr>
            <p:ph type="sldNum" sz="quarter" idx="12"/>
          </p:nvPr>
        </p:nvSpPr>
        <p:spPr/>
        <p:txBody>
          <a:bodyPr/>
          <a:lstStyle/>
          <a:p>
            <a:fld id="{EB4E9B70-B055-47CF-90BE-BC2F12586845}" type="slidenum">
              <a:rPr lang="en-US" smtClean="0"/>
              <a:t>12</a:t>
            </a:fld>
            <a:endParaRPr lang="en-US"/>
          </a:p>
        </p:txBody>
      </p:sp>
      <p:sp>
        <p:nvSpPr>
          <p:cNvPr id="14" name="Text Placeholder 2">
            <a:extLst>
              <a:ext uri="{FF2B5EF4-FFF2-40B4-BE49-F238E27FC236}">
                <a16:creationId xmlns:a16="http://schemas.microsoft.com/office/drawing/2014/main" xmlns="" id="{EDC337D9-C9C2-43F9-AD33-6166574E38DE}"/>
              </a:ext>
            </a:extLst>
          </p:cNvPr>
          <p:cNvSpPr>
            <a:spLocks noGrp="1"/>
          </p:cNvSpPr>
          <p:nvPr>
            <p:ph type="body" idx="1"/>
          </p:nvPr>
        </p:nvSpPr>
        <p:spPr>
          <a:xfrm>
            <a:off x="839788" y="1799404"/>
            <a:ext cx="5157787" cy="548016"/>
          </a:xfrm>
        </p:spPr>
        <p:style>
          <a:lnRef idx="1">
            <a:schemeClr val="accent1"/>
          </a:lnRef>
          <a:fillRef idx="2">
            <a:schemeClr val="accent1"/>
          </a:fillRef>
          <a:effectRef idx="1">
            <a:schemeClr val="accent1"/>
          </a:effectRef>
          <a:fontRef idx="minor">
            <a:schemeClr val="dk1"/>
          </a:fontRef>
        </p:style>
        <p:txBody>
          <a:bodyPr/>
          <a:lstStyle/>
          <a:p>
            <a:r>
              <a:rPr lang="en-US">
                <a:cs typeface="Calibri"/>
              </a:rPr>
              <a:t>Similarities</a:t>
            </a:r>
            <a:endParaRPr lang="en-US" err="1">
              <a:cs typeface="Calibri"/>
            </a:endParaRPr>
          </a:p>
        </p:txBody>
      </p:sp>
      <p:sp>
        <p:nvSpPr>
          <p:cNvPr id="16" name="Text Placeholder 4">
            <a:extLst>
              <a:ext uri="{FF2B5EF4-FFF2-40B4-BE49-F238E27FC236}">
                <a16:creationId xmlns:a16="http://schemas.microsoft.com/office/drawing/2014/main" xmlns="" id="{FA787300-72BB-4671-8845-79B594C025CF}"/>
              </a:ext>
            </a:extLst>
          </p:cNvPr>
          <p:cNvSpPr>
            <a:spLocks noGrp="1"/>
          </p:cNvSpPr>
          <p:nvPr>
            <p:ph type="body" sz="quarter" idx="3"/>
          </p:nvPr>
        </p:nvSpPr>
        <p:spPr>
          <a:xfrm>
            <a:off x="6172200" y="1799404"/>
            <a:ext cx="5183188" cy="548016"/>
          </a:xfrm>
        </p:spPr>
        <p:style>
          <a:lnRef idx="1">
            <a:schemeClr val="accent3"/>
          </a:lnRef>
          <a:fillRef idx="2">
            <a:schemeClr val="accent3"/>
          </a:fillRef>
          <a:effectRef idx="1">
            <a:schemeClr val="accent3"/>
          </a:effectRef>
          <a:fontRef idx="minor">
            <a:schemeClr val="dk1"/>
          </a:fontRef>
        </p:style>
        <p:txBody>
          <a:bodyPr/>
          <a:lstStyle/>
          <a:p>
            <a:r>
              <a:rPr lang="en-US">
                <a:cs typeface="Calibri"/>
              </a:rPr>
              <a:t>Differences</a:t>
            </a:r>
            <a:endParaRPr lang="en-US"/>
          </a:p>
        </p:txBody>
      </p:sp>
    </p:spTree>
    <p:extLst>
      <p:ext uri="{BB962C8B-B14F-4D97-AF65-F5344CB8AC3E}">
        <p14:creationId xmlns:p14="http://schemas.microsoft.com/office/powerpoint/2010/main" val="1112524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Considerations </a:t>
            </a:r>
            <a:br>
              <a:rPr lang="en-US" b="1"/>
            </a:br>
            <a:r>
              <a:rPr lang="en-US" b="1"/>
              <a:t>Implementation of an Enterprise System</a:t>
            </a:r>
            <a:endParaRPr lang="en-US">
              <a:cs typeface="Calibri Light"/>
            </a:endParaRPr>
          </a:p>
        </p:txBody>
      </p:sp>
      <p:sp>
        <p:nvSpPr>
          <p:cNvPr id="3" name="Content Placeholder 2"/>
          <p:cNvSpPr>
            <a:spLocks noGrp="1"/>
          </p:cNvSpPr>
          <p:nvPr>
            <p:ph idx="1"/>
          </p:nvPr>
        </p:nvSpPr>
        <p:spPr>
          <a:xfrm>
            <a:off x="774246" y="1930479"/>
            <a:ext cx="10734235" cy="4260859"/>
          </a:xfrm>
        </p:spPr>
        <p:txBody>
          <a:bodyPr vert="horz" lIns="91440" tIns="45720" rIns="91440" bIns="45720" rtlCol="0" anchor="t">
            <a:noAutofit/>
          </a:bodyPr>
          <a:lstStyle/>
          <a:p>
            <a:pPr marL="0" indent="0">
              <a:lnSpc>
                <a:spcPct val="150000"/>
              </a:lnSpc>
              <a:buNone/>
            </a:pPr>
            <a:r>
              <a:rPr lang="en-US" sz="1800">
                <a:latin typeface="Calibri"/>
                <a:cs typeface="Calibri"/>
              </a:rPr>
              <a:t>•The CIO of an organization considers Information Technology an essential part of the business.</a:t>
            </a:r>
            <a:endParaRPr lang="en-US"/>
          </a:p>
          <a:p>
            <a:pPr marL="0" indent="0">
              <a:lnSpc>
                <a:spcPct val="150000"/>
              </a:lnSpc>
              <a:buNone/>
            </a:pPr>
            <a:r>
              <a:rPr lang="en-US" sz="1800">
                <a:latin typeface="Calibri"/>
                <a:cs typeface="Calibri"/>
              </a:rPr>
              <a:t>•It is important to have an SCM system that drives business process evolution, allows for innovation, and changes the culture of the entire organization (</a:t>
            </a:r>
            <a:r>
              <a:rPr lang="en-US" sz="1800" err="1">
                <a:latin typeface="Calibri"/>
                <a:cs typeface="Calibri"/>
              </a:rPr>
              <a:t>Papovsky</a:t>
            </a:r>
            <a:r>
              <a:rPr lang="en-US" sz="1800">
                <a:latin typeface="Calibri"/>
                <a:cs typeface="Calibri"/>
              </a:rPr>
              <a:t>, 2018). </a:t>
            </a:r>
            <a:endParaRPr lang="en-US" sz="1800">
              <a:cs typeface="Calibri"/>
            </a:endParaRPr>
          </a:p>
          <a:p>
            <a:pPr marL="0" indent="0">
              <a:lnSpc>
                <a:spcPct val="150000"/>
              </a:lnSpc>
              <a:buNone/>
            </a:pPr>
            <a:r>
              <a:rPr lang="en-US" sz="1800">
                <a:latin typeface="Calibri"/>
                <a:cs typeface="Calibri"/>
              </a:rPr>
              <a:t>•The CIO of both IKEA and McDonald's are deeply involved in all areas of the business.</a:t>
            </a:r>
            <a:endParaRPr lang="en-US" sz="1800">
              <a:cs typeface="Calibri"/>
            </a:endParaRPr>
          </a:p>
          <a:p>
            <a:pPr>
              <a:lnSpc>
                <a:spcPct val="150000"/>
              </a:lnSpc>
            </a:pPr>
            <a:endParaRPr lang="en-US">
              <a:cs typeface="Arial"/>
            </a:endParaRPr>
          </a:p>
          <a:p>
            <a:pPr marL="0" indent="0">
              <a:lnSpc>
                <a:spcPct val="150000"/>
              </a:lnSpc>
              <a:buNone/>
            </a:pPr>
            <a:endParaRPr lang="en-US">
              <a:cs typeface="Calibri"/>
            </a:endParaRPr>
          </a:p>
          <a:p>
            <a:pPr>
              <a:lnSpc>
                <a:spcPct val="200000"/>
              </a:lnSpc>
            </a:pPr>
            <a:endParaRPr lang="en-US" sz="2400">
              <a:cs typeface="Calibri"/>
            </a:endParaRPr>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13</a:t>
            </a:fld>
            <a:endParaRPr lang="en-US"/>
          </a:p>
        </p:txBody>
      </p:sp>
    </p:spTree>
    <p:extLst>
      <p:ext uri="{BB962C8B-B14F-4D97-AF65-F5344CB8AC3E}">
        <p14:creationId xmlns:p14="http://schemas.microsoft.com/office/powerpoint/2010/main" val="1273638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5B449D-A45D-4A02-BEA6-5A4B558C40A7}"/>
              </a:ext>
            </a:extLst>
          </p:cNvPr>
          <p:cNvSpPr>
            <a:spLocks noGrp="1"/>
          </p:cNvSpPr>
          <p:nvPr>
            <p:ph type="title"/>
          </p:nvPr>
        </p:nvSpPr>
        <p:spPr/>
        <p:txBody>
          <a:bodyPr>
            <a:normAutofit fontScale="90000"/>
          </a:bodyPr>
          <a:lstStyle/>
          <a:p>
            <a:r>
              <a:rPr lang="en-US" b="1">
                <a:cs typeface="Calibri Light"/>
              </a:rPr>
              <a:t>Considerations</a:t>
            </a:r>
            <a:br>
              <a:rPr lang="en-US" b="1">
                <a:cs typeface="Calibri Light"/>
              </a:rPr>
            </a:br>
            <a:r>
              <a:rPr lang="en-US" b="1">
                <a:cs typeface="Calibri Light"/>
              </a:rPr>
              <a:t>Key strategies to be considered by the CIO </a:t>
            </a:r>
            <a:endParaRPr lang="en-US"/>
          </a:p>
        </p:txBody>
      </p:sp>
      <p:sp>
        <p:nvSpPr>
          <p:cNvPr id="3" name="Content Placeholder 2">
            <a:extLst>
              <a:ext uri="{FF2B5EF4-FFF2-40B4-BE49-F238E27FC236}">
                <a16:creationId xmlns:a16="http://schemas.microsoft.com/office/drawing/2014/main" xmlns="" id="{D031F393-B2F7-41C0-B261-D35397DFE7B0}"/>
              </a:ext>
            </a:extLst>
          </p:cNvPr>
          <p:cNvSpPr>
            <a:spLocks noGrp="1"/>
          </p:cNvSpPr>
          <p:nvPr>
            <p:ph idx="1"/>
          </p:nvPr>
        </p:nvSpPr>
        <p:spPr>
          <a:xfrm>
            <a:off x="908104" y="1985757"/>
            <a:ext cx="10717379" cy="4262596"/>
          </a:xfrm>
        </p:spPr>
        <p:txBody>
          <a:bodyPr vert="horz" lIns="91440" tIns="45720" rIns="91440" bIns="45720" rtlCol="0" anchor="t">
            <a:noAutofit/>
          </a:bodyPr>
          <a:lstStyle/>
          <a:p>
            <a:pPr marL="0" indent="0">
              <a:lnSpc>
                <a:spcPct val="150000"/>
              </a:lnSpc>
              <a:buNone/>
            </a:pPr>
            <a:r>
              <a:rPr lang="en-US" sz="1800">
                <a:cs typeface="Calibri" panose="020F0502020204030204"/>
              </a:rPr>
              <a:t>• Develop a proactive IT approach.</a:t>
            </a:r>
            <a:endParaRPr lang="en-US"/>
          </a:p>
          <a:p>
            <a:pPr marL="0" indent="0">
              <a:lnSpc>
                <a:spcPct val="150000"/>
              </a:lnSpc>
              <a:buNone/>
            </a:pPr>
            <a:r>
              <a:rPr lang="en-US" sz="1800">
                <a:cs typeface="Calibri" panose="020F0502020204030204"/>
              </a:rPr>
              <a:t>• Focus on solving problems by identifying ways to prevent them.</a:t>
            </a:r>
          </a:p>
          <a:p>
            <a:pPr marL="0" indent="0">
              <a:lnSpc>
                <a:spcPct val="150000"/>
              </a:lnSpc>
              <a:buNone/>
            </a:pPr>
            <a:r>
              <a:rPr lang="en-US" sz="1800">
                <a:cs typeface="Calibri" panose="020F0502020204030204"/>
              </a:rPr>
              <a:t>• Solve current issues, identify steps to improve the process, and enhance future performance.</a:t>
            </a:r>
          </a:p>
          <a:p>
            <a:pPr marL="0" indent="0">
              <a:lnSpc>
                <a:spcPct val="150000"/>
              </a:lnSpc>
              <a:buNone/>
            </a:pPr>
            <a:r>
              <a:rPr lang="en-US" sz="1800">
                <a:cs typeface="Calibri" panose="020F0502020204030204"/>
              </a:rPr>
              <a:t>• Seek ways to organize and prioritize work to maximize efficiency.</a:t>
            </a:r>
          </a:p>
          <a:p>
            <a:pPr marL="0" indent="0">
              <a:lnSpc>
                <a:spcPct val="150000"/>
              </a:lnSpc>
              <a:buNone/>
            </a:pPr>
            <a:r>
              <a:rPr lang="en-US" sz="1800">
                <a:cs typeface="Calibri" panose="020F0502020204030204"/>
              </a:rPr>
              <a:t>• Hold people accountable by establishing clear performance measures.</a:t>
            </a:r>
          </a:p>
          <a:p>
            <a:pPr marL="0" indent="0">
              <a:lnSpc>
                <a:spcPct val="200000"/>
              </a:lnSpc>
              <a:buNone/>
            </a:pPr>
            <a:endParaRPr lang="en-US">
              <a:cs typeface="Calibri" panose="020F0502020204030204"/>
            </a:endParaRPr>
          </a:p>
          <a:p>
            <a:endParaRPr lang="en-US">
              <a:cs typeface="Calibri" panose="020F0502020204030204"/>
            </a:endParaRPr>
          </a:p>
        </p:txBody>
      </p:sp>
      <p:sp>
        <p:nvSpPr>
          <p:cNvPr id="4" name="Footer Placeholder 3">
            <a:extLst>
              <a:ext uri="{FF2B5EF4-FFF2-40B4-BE49-F238E27FC236}">
                <a16:creationId xmlns:a16="http://schemas.microsoft.com/office/drawing/2014/main" xmlns="" id="{808987D1-BDFB-4759-9946-65E3C410579F}"/>
              </a:ext>
            </a:extLst>
          </p:cNvPr>
          <p:cNvSpPr>
            <a:spLocks noGrp="1"/>
          </p:cNvSpPr>
          <p:nvPr>
            <p:ph type="ftr" sz="quarter" idx="11"/>
          </p:nvPr>
        </p:nvSpPr>
        <p:spPr/>
        <p:txBody>
          <a:bodyPr/>
          <a:lstStyle/>
          <a:p>
            <a:r>
              <a:rPr lang="en-US"/>
              <a:t>IFSM 311 - Group 5</a:t>
            </a:r>
          </a:p>
        </p:txBody>
      </p:sp>
      <p:sp>
        <p:nvSpPr>
          <p:cNvPr id="5" name="Slide Number Placeholder 4">
            <a:extLst>
              <a:ext uri="{FF2B5EF4-FFF2-40B4-BE49-F238E27FC236}">
                <a16:creationId xmlns:a16="http://schemas.microsoft.com/office/drawing/2014/main" xmlns="" id="{BB8EB790-62FC-4B9A-8D2A-99CD18A74FE7}"/>
              </a:ext>
            </a:extLst>
          </p:cNvPr>
          <p:cNvSpPr>
            <a:spLocks noGrp="1"/>
          </p:cNvSpPr>
          <p:nvPr>
            <p:ph type="sldNum" sz="quarter" idx="12"/>
          </p:nvPr>
        </p:nvSpPr>
        <p:spPr/>
        <p:txBody>
          <a:bodyPr/>
          <a:lstStyle/>
          <a:p>
            <a:fld id="{EB4E9B70-B055-47CF-90BE-BC2F12586845}" type="slidenum">
              <a:rPr lang="en-US" smtClean="0"/>
              <a:t>14</a:t>
            </a:fld>
            <a:endParaRPr lang="en-US"/>
          </a:p>
        </p:txBody>
      </p:sp>
    </p:spTree>
    <p:extLst>
      <p:ext uri="{BB962C8B-B14F-4D97-AF65-F5344CB8AC3E}">
        <p14:creationId xmlns:p14="http://schemas.microsoft.com/office/powerpoint/2010/main" val="2217783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5B449D-A45D-4A02-BEA6-5A4B558C40A7}"/>
              </a:ext>
            </a:extLst>
          </p:cNvPr>
          <p:cNvSpPr>
            <a:spLocks noGrp="1"/>
          </p:cNvSpPr>
          <p:nvPr>
            <p:ph type="title"/>
          </p:nvPr>
        </p:nvSpPr>
        <p:spPr/>
        <p:txBody>
          <a:bodyPr>
            <a:normAutofit fontScale="90000"/>
          </a:bodyPr>
          <a:lstStyle/>
          <a:p>
            <a:r>
              <a:rPr lang="en-US" b="1">
                <a:cs typeface="Calibri Light"/>
              </a:rPr>
              <a:t>Considerations</a:t>
            </a:r>
            <a:br>
              <a:rPr lang="en-US" b="1">
                <a:cs typeface="Calibri Light"/>
              </a:rPr>
            </a:br>
            <a:r>
              <a:rPr lang="en-US" b="1">
                <a:cs typeface="Calibri Light"/>
              </a:rPr>
              <a:t>The Benefits of Implementing SCM System</a:t>
            </a:r>
            <a:endParaRPr lang="en-US"/>
          </a:p>
        </p:txBody>
      </p:sp>
      <p:graphicFrame>
        <p:nvGraphicFramePr>
          <p:cNvPr id="6" name="Diagram 6">
            <a:extLst>
              <a:ext uri="{FF2B5EF4-FFF2-40B4-BE49-F238E27FC236}">
                <a16:creationId xmlns:a16="http://schemas.microsoft.com/office/drawing/2014/main" xmlns="" id="{C0B7A32A-E0E5-4B45-9D31-C36CA19F96E9}"/>
              </a:ext>
            </a:extLst>
          </p:cNvPr>
          <p:cNvGraphicFramePr>
            <a:graphicFrameLocks noGrp="1"/>
          </p:cNvGraphicFramePr>
          <p:nvPr>
            <p:ph idx="1"/>
            <p:extLst>
              <p:ext uri="{D42A27DB-BD31-4B8C-83A1-F6EECF244321}">
                <p14:modId xmlns:p14="http://schemas.microsoft.com/office/powerpoint/2010/main" val="2372924633"/>
              </p:ext>
            </p:extLst>
          </p:nvPr>
        </p:nvGraphicFramePr>
        <p:xfrm>
          <a:off x="838200" y="1825625"/>
          <a:ext cx="10515600" cy="3415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xmlns="" id="{808987D1-BDFB-4759-9946-65E3C410579F}"/>
              </a:ext>
            </a:extLst>
          </p:cNvPr>
          <p:cNvSpPr>
            <a:spLocks noGrp="1"/>
          </p:cNvSpPr>
          <p:nvPr>
            <p:ph type="ftr" sz="quarter" idx="11"/>
          </p:nvPr>
        </p:nvSpPr>
        <p:spPr/>
        <p:txBody>
          <a:bodyPr/>
          <a:lstStyle/>
          <a:p>
            <a:r>
              <a:rPr lang="en-US"/>
              <a:t>IFSM 311 - Group 5</a:t>
            </a:r>
          </a:p>
        </p:txBody>
      </p:sp>
      <p:sp>
        <p:nvSpPr>
          <p:cNvPr id="5" name="Slide Number Placeholder 4">
            <a:extLst>
              <a:ext uri="{FF2B5EF4-FFF2-40B4-BE49-F238E27FC236}">
                <a16:creationId xmlns:a16="http://schemas.microsoft.com/office/drawing/2014/main" xmlns="" id="{BB8EB790-62FC-4B9A-8D2A-99CD18A74FE7}"/>
              </a:ext>
            </a:extLst>
          </p:cNvPr>
          <p:cNvSpPr>
            <a:spLocks noGrp="1"/>
          </p:cNvSpPr>
          <p:nvPr>
            <p:ph type="sldNum" sz="quarter" idx="12"/>
          </p:nvPr>
        </p:nvSpPr>
        <p:spPr/>
        <p:txBody>
          <a:bodyPr/>
          <a:lstStyle/>
          <a:p>
            <a:fld id="{EB4E9B70-B055-47CF-90BE-BC2F12586845}" type="slidenum">
              <a:rPr lang="en-US" smtClean="0"/>
              <a:t>15</a:t>
            </a:fld>
            <a:endParaRPr lang="en-US"/>
          </a:p>
        </p:txBody>
      </p:sp>
    </p:spTree>
    <p:extLst>
      <p:ext uri="{BB962C8B-B14F-4D97-AF65-F5344CB8AC3E}">
        <p14:creationId xmlns:p14="http://schemas.microsoft.com/office/powerpoint/2010/main" val="1584435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6">
            <a:extLst>
              <a:ext uri="{FF2B5EF4-FFF2-40B4-BE49-F238E27FC236}">
                <a16:creationId xmlns:a16="http://schemas.microsoft.com/office/drawing/2014/main" xmlns="" id="{099FB00B-861F-4263-B02C-BBC094F5E278}"/>
              </a:ext>
            </a:extLst>
          </p:cNvPr>
          <p:cNvGraphicFramePr>
            <a:graphicFrameLocks noGrp="1"/>
          </p:cNvGraphicFramePr>
          <p:nvPr>
            <p:ph idx="1"/>
            <p:extLst>
              <p:ext uri="{D42A27DB-BD31-4B8C-83A1-F6EECF244321}">
                <p14:modId xmlns:p14="http://schemas.microsoft.com/office/powerpoint/2010/main" val="157916763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xmlns="" id="{808987D1-BDFB-4759-9946-65E3C410579F}"/>
              </a:ext>
            </a:extLst>
          </p:cNvPr>
          <p:cNvSpPr>
            <a:spLocks noGrp="1"/>
          </p:cNvSpPr>
          <p:nvPr>
            <p:ph type="ftr" sz="quarter" idx="11"/>
          </p:nvPr>
        </p:nvSpPr>
        <p:spPr/>
        <p:txBody>
          <a:bodyPr/>
          <a:lstStyle/>
          <a:p>
            <a:r>
              <a:rPr lang="en-US"/>
              <a:t>IFSM 311 - Group 5</a:t>
            </a:r>
          </a:p>
        </p:txBody>
      </p:sp>
      <p:sp>
        <p:nvSpPr>
          <p:cNvPr id="5" name="Slide Number Placeholder 4">
            <a:extLst>
              <a:ext uri="{FF2B5EF4-FFF2-40B4-BE49-F238E27FC236}">
                <a16:creationId xmlns:a16="http://schemas.microsoft.com/office/drawing/2014/main" xmlns="" id="{BB8EB790-62FC-4B9A-8D2A-99CD18A74FE7}"/>
              </a:ext>
            </a:extLst>
          </p:cNvPr>
          <p:cNvSpPr>
            <a:spLocks noGrp="1"/>
          </p:cNvSpPr>
          <p:nvPr>
            <p:ph type="sldNum" sz="quarter" idx="12"/>
          </p:nvPr>
        </p:nvSpPr>
        <p:spPr/>
        <p:txBody>
          <a:bodyPr/>
          <a:lstStyle/>
          <a:p>
            <a:fld id="{EB4E9B70-B055-47CF-90BE-BC2F12586845}" type="slidenum">
              <a:rPr lang="en-US" smtClean="0"/>
              <a:t>16</a:t>
            </a:fld>
            <a:endParaRPr lang="en-US"/>
          </a:p>
        </p:txBody>
      </p:sp>
      <p:sp>
        <p:nvSpPr>
          <p:cNvPr id="2" name="Title 1">
            <a:extLst>
              <a:ext uri="{FF2B5EF4-FFF2-40B4-BE49-F238E27FC236}">
                <a16:creationId xmlns:a16="http://schemas.microsoft.com/office/drawing/2014/main" xmlns="" id="{690215E8-0CD6-45F0-884B-3E20AE3587EA}"/>
              </a:ext>
            </a:extLst>
          </p:cNvPr>
          <p:cNvSpPr>
            <a:spLocks noGrp="1"/>
          </p:cNvSpPr>
          <p:nvPr>
            <p:ph type="title"/>
          </p:nvPr>
        </p:nvSpPr>
        <p:spPr>
          <a:xfrm>
            <a:off x="838200" y="365125"/>
            <a:ext cx="10515600" cy="999651"/>
          </a:xfrm>
        </p:spPr>
        <p:txBody>
          <a:bodyPr>
            <a:normAutofit fontScale="90000"/>
          </a:bodyPr>
          <a:lstStyle/>
          <a:p>
            <a:r>
              <a:rPr lang="en-US" b="1">
                <a:cs typeface="Calibri Light"/>
              </a:rPr>
              <a:t>Considerations</a:t>
            </a:r>
            <a:br>
              <a:rPr lang="en-US" b="1">
                <a:cs typeface="Calibri Light"/>
              </a:rPr>
            </a:br>
            <a:r>
              <a:rPr lang="en-US" b="1">
                <a:cs typeface="Calibri Light"/>
              </a:rPr>
              <a:t>The Benefits of Implementing SCM System</a:t>
            </a:r>
            <a:endParaRPr lang="en-US"/>
          </a:p>
        </p:txBody>
      </p:sp>
    </p:spTree>
    <p:extLst>
      <p:ext uri="{BB962C8B-B14F-4D97-AF65-F5344CB8AC3E}">
        <p14:creationId xmlns:p14="http://schemas.microsoft.com/office/powerpoint/2010/main" val="973504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D1D97B-EF24-4660-85C5-A6C08373583E}"/>
              </a:ext>
            </a:extLst>
          </p:cNvPr>
          <p:cNvSpPr>
            <a:spLocks noGrp="1"/>
          </p:cNvSpPr>
          <p:nvPr>
            <p:ph type="title"/>
          </p:nvPr>
        </p:nvSpPr>
        <p:spPr/>
        <p:txBody>
          <a:bodyPr>
            <a:normAutofit fontScale="90000"/>
          </a:bodyPr>
          <a:lstStyle/>
          <a:p>
            <a:r>
              <a:rPr lang="en-US">
                <a:cs typeface="Calibri Light"/>
              </a:rPr>
              <a:t>Considerations</a:t>
            </a:r>
            <a:br>
              <a:rPr lang="en-US">
                <a:cs typeface="Calibri Light"/>
              </a:rPr>
            </a:br>
            <a:r>
              <a:rPr lang="en-US">
                <a:cs typeface="Calibri Light"/>
              </a:rPr>
              <a:t>Limitations of a SCM Enterprise System</a:t>
            </a:r>
            <a:endParaRPr lang="en-US"/>
          </a:p>
        </p:txBody>
      </p:sp>
      <p:sp>
        <p:nvSpPr>
          <p:cNvPr id="3" name="Content Placeholder 2">
            <a:extLst>
              <a:ext uri="{FF2B5EF4-FFF2-40B4-BE49-F238E27FC236}">
                <a16:creationId xmlns:a16="http://schemas.microsoft.com/office/drawing/2014/main" xmlns="" id="{4AE2E58C-AE79-476C-9AFF-DF7B8DFC8AEE}"/>
              </a:ext>
            </a:extLst>
          </p:cNvPr>
          <p:cNvSpPr>
            <a:spLocks noGrp="1"/>
          </p:cNvSpPr>
          <p:nvPr>
            <p:ph idx="1"/>
          </p:nvPr>
        </p:nvSpPr>
        <p:spPr>
          <a:xfrm>
            <a:off x="838200" y="1996418"/>
            <a:ext cx="10515600" cy="4180545"/>
          </a:xfrm>
        </p:spPr>
        <p:txBody>
          <a:bodyPr vert="horz" lIns="91440" tIns="45720" rIns="91440" bIns="45720" rtlCol="0" anchor="t">
            <a:normAutofit/>
          </a:bodyPr>
          <a:lstStyle/>
          <a:p>
            <a:pPr>
              <a:lnSpc>
                <a:spcPct val="150000"/>
              </a:lnSpc>
            </a:pPr>
            <a:r>
              <a:rPr lang="en-US" sz="1800">
                <a:cs typeface="Calibri"/>
              </a:rPr>
              <a:t>Adaptability, Agility &amp; Advanced Analytics</a:t>
            </a:r>
            <a:endParaRPr lang="en-US"/>
          </a:p>
          <a:p>
            <a:pPr>
              <a:lnSpc>
                <a:spcPct val="150000"/>
              </a:lnSpc>
            </a:pPr>
            <a:r>
              <a:rPr lang="en-US" sz="1800">
                <a:cs typeface="Calibri"/>
              </a:rPr>
              <a:t>Extensive training and planning required</a:t>
            </a:r>
          </a:p>
          <a:p>
            <a:pPr>
              <a:lnSpc>
                <a:spcPct val="150000"/>
              </a:lnSpc>
            </a:pPr>
            <a:r>
              <a:rPr lang="en-US" sz="1800">
                <a:cs typeface="Calibri"/>
              </a:rPr>
              <a:t>Inaccurate information can wreak havoc </a:t>
            </a:r>
          </a:p>
          <a:p>
            <a:pPr>
              <a:lnSpc>
                <a:spcPct val="150000"/>
              </a:lnSpc>
            </a:pPr>
            <a:r>
              <a:rPr lang="en-US" sz="1800">
                <a:cs typeface="Calibri"/>
              </a:rPr>
              <a:t>Lack of strategic implementation</a:t>
            </a:r>
          </a:p>
          <a:p>
            <a:endParaRPr lang="en-US" sz="1800">
              <a:cs typeface="Calibri"/>
            </a:endParaRPr>
          </a:p>
        </p:txBody>
      </p:sp>
      <p:sp>
        <p:nvSpPr>
          <p:cNvPr id="4" name="Footer Placeholder 3">
            <a:extLst>
              <a:ext uri="{FF2B5EF4-FFF2-40B4-BE49-F238E27FC236}">
                <a16:creationId xmlns:a16="http://schemas.microsoft.com/office/drawing/2014/main" xmlns="" id="{66ADAC4E-94B5-4A46-A392-B250B24C0D76}"/>
              </a:ext>
            </a:extLst>
          </p:cNvPr>
          <p:cNvSpPr>
            <a:spLocks noGrp="1"/>
          </p:cNvSpPr>
          <p:nvPr>
            <p:ph type="ftr" sz="quarter" idx="11"/>
          </p:nvPr>
        </p:nvSpPr>
        <p:spPr/>
        <p:txBody>
          <a:bodyPr/>
          <a:lstStyle/>
          <a:p>
            <a:r>
              <a:rPr lang="en-US"/>
              <a:t>IFSM 311 - Group 5</a:t>
            </a:r>
          </a:p>
        </p:txBody>
      </p:sp>
      <p:sp>
        <p:nvSpPr>
          <p:cNvPr id="5" name="Slide Number Placeholder 4">
            <a:extLst>
              <a:ext uri="{FF2B5EF4-FFF2-40B4-BE49-F238E27FC236}">
                <a16:creationId xmlns:a16="http://schemas.microsoft.com/office/drawing/2014/main" xmlns="" id="{E2A62282-537C-42C4-91AE-B12976253F5E}"/>
              </a:ext>
            </a:extLst>
          </p:cNvPr>
          <p:cNvSpPr>
            <a:spLocks noGrp="1"/>
          </p:cNvSpPr>
          <p:nvPr>
            <p:ph type="sldNum" sz="quarter" idx="12"/>
          </p:nvPr>
        </p:nvSpPr>
        <p:spPr/>
        <p:txBody>
          <a:bodyPr/>
          <a:lstStyle/>
          <a:p>
            <a:fld id="{EB4E9B70-B055-47CF-90BE-BC2F12586845}" type="slidenum">
              <a:rPr lang="en-US" smtClean="0"/>
              <a:t>17</a:t>
            </a:fld>
            <a:endParaRPr lang="en-US"/>
          </a:p>
        </p:txBody>
      </p:sp>
    </p:spTree>
    <p:extLst>
      <p:ext uri="{BB962C8B-B14F-4D97-AF65-F5344CB8AC3E}">
        <p14:creationId xmlns:p14="http://schemas.microsoft.com/office/powerpoint/2010/main" val="1599188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Light"/>
              </a:rPr>
              <a:t>Enterprise Architecture  </a:t>
            </a:r>
            <a:br>
              <a:rPr lang="en-US">
                <a:cs typeface="Calibri Light"/>
              </a:rPr>
            </a:br>
            <a:r>
              <a:rPr lang="en-US">
                <a:cs typeface="Calibri Light"/>
              </a:rPr>
              <a:t>Success Criteria</a:t>
            </a:r>
          </a:p>
        </p:txBody>
      </p:sp>
      <p:graphicFrame>
        <p:nvGraphicFramePr>
          <p:cNvPr id="662" name="Diagram 662">
            <a:extLst>
              <a:ext uri="{FF2B5EF4-FFF2-40B4-BE49-F238E27FC236}">
                <a16:creationId xmlns:a16="http://schemas.microsoft.com/office/drawing/2014/main" xmlns="" id="{F984135D-CBDA-4483-805B-0621A61D9F5B}"/>
              </a:ext>
            </a:extLst>
          </p:cNvPr>
          <p:cNvGraphicFramePr>
            <a:graphicFrameLocks noGrp="1"/>
          </p:cNvGraphicFramePr>
          <p:nvPr>
            <p:ph idx="1"/>
            <p:extLst>
              <p:ext uri="{D42A27DB-BD31-4B8C-83A1-F6EECF244321}">
                <p14:modId xmlns:p14="http://schemas.microsoft.com/office/powerpoint/2010/main" val="283120317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18</a:t>
            </a:fld>
            <a:endParaRPr lang="en-US"/>
          </a:p>
        </p:txBody>
      </p:sp>
    </p:spTree>
    <p:extLst>
      <p:ext uri="{BB962C8B-B14F-4D97-AF65-F5344CB8AC3E}">
        <p14:creationId xmlns:p14="http://schemas.microsoft.com/office/powerpoint/2010/main" val="689360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Enterprise Architecture  </a:t>
            </a:r>
            <a:br>
              <a:rPr lang="en-US"/>
            </a:br>
            <a:r>
              <a:rPr lang="en-US"/>
              <a:t>Positioning</a:t>
            </a:r>
          </a:p>
        </p:txBody>
      </p:sp>
      <p:graphicFrame>
        <p:nvGraphicFramePr>
          <p:cNvPr id="6" name="Diagram 6">
            <a:extLst>
              <a:ext uri="{FF2B5EF4-FFF2-40B4-BE49-F238E27FC236}">
                <a16:creationId xmlns:a16="http://schemas.microsoft.com/office/drawing/2014/main" xmlns="" id="{29748C7C-AA4F-4AC1-90A7-52591E5FD83A}"/>
              </a:ext>
            </a:extLst>
          </p:cNvPr>
          <p:cNvGraphicFramePr>
            <a:graphicFrameLocks noGrp="1"/>
          </p:cNvGraphicFramePr>
          <p:nvPr>
            <p:ph idx="1"/>
            <p:extLst>
              <p:ext uri="{D42A27DB-BD31-4B8C-83A1-F6EECF244321}">
                <p14:modId xmlns:p14="http://schemas.microsoft.com/office/powerpoint/2010/main" val="1006089048"/>
              </p:ext>
            </p:extLst>
          </p:nvPr>
        </p:nvGraphicFramePr>
        <p:xfrm>
          <a:off x="248729" y="1609246"/>
          <a:ext cx="11651410" cy="47251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19</a:t>
            </a:fld>
            <a:endParaRPr lang="en-US"/>
          </a:p>
        </p:txBody>
      </p:sp>
      <p:sp>
        <p:nvSpPr>
          <p:cNvPr id="3" name="Oval 2">
            <a:extLst>
              <a:ext uri="{FF2B5EF4-FFF2-40B4-BE49-F238E27FC236}">
                <a16:creationId xmlns:a16="http://schemas.microsoft.com/office/drawing/2014/main" xmlns="" id="{0DEACA8F-9C00-4ACD-9C0B-2E8CE3221954}"/>
              </a:ext>
            </a:extLst>
          </p:cNvPr>
          <p:cNvSpPr/>
          <p:nvPr/>
        </p:nvSpPr>
        <p:spPr>
          <a:xfrm>
            <a:off x="5207479" y="3259348"/>
            <a:ext cx="1791417" cy="173390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cs typeface="Calibri"/>
              </a:rPr>
              <a:t>EA</a:t>
            </a:r>
          </a:p>
          <a:p>
            <a:pPr algn="ctr"/>
            <a:r>
              <a:rPr lang="en-US" dirty="0">
                <a:cs typeface="Calibri"/>
              </a:rPr>
              <a:t>Positioning </a:t>
            </a:r>
          </a:p>
        </p:txBody>
      </p:sp>
    </p:spTree>
    <p:extLst>
      <p:ext uri="{BB962C8B-B14F-4D97-AF65-F5344CB8AC3E}">
        <p14:creationId xmlns:p14="http://schemas.microsoft.com/office/powerpoint/2010/main" val="2368865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Conclusion</a:t>
            </a:r>
          </a:p>
        </p:txBody>
      </p:sp>
      <p:sp>
        <p:nvSpPr>
          <p:cNvPr id="3" name="Content Placeholder 2"/>
          <p:cNvSpPr>
            <a:spLocks noGrp="1"/>
          </p:cNvSpPr>
          <p:nvPr>
            <p:ph idx="1"/>
          </p:nvPr>
        </p:nvSpPr>
        <p:spPr>
          <a:xfrm>
            <a:off x="838200" y="2035831"/>
            <a:ext cx="10515600" cy="4141132"/>
          </a:xfrm>
        </p:spPr>
        <p:txBody>
          <a:bodyPr vert="horz" lIns="91440" tIns="45720" rIns="91440" bIns="45720" rtlCol="0" anchor="t">
            <a:normAutofit/>
          </a:bodyPr>
          <a:lstStyle/>
          <a:p>
            <a:pPr>
              <a:lnSpc>
                <a:spcPct val="150000"/>
              </a:lnSpc>
            </a:pPr>
            <a:r>
              <a:rPr lang="en-US" sz="1800">
                <a:cs typeface="Calibri"/>
              </a:rPr>
              <a:t>With new competition being introduced every day, businesses must evolve to meet the growing demands of high-quality products at a low price.</a:t>
            </a:r>
            <a:endParaRPr lang="en-US"/>
          </a:p>
          <a:p>
            <a:pPr>
              <a:lnSpc>
                <a:spcPct val="150000"/>
              </a:lnSpc>
            </a:pPr>
            <a:r>
              <a:rPr lang="en-US" sz="1800">
                <a:cs typeface="Calibri"/>
              </a:rPr>
              <a:t>A well-planned architecture can help a company strategically meet business objectives and plan for future growth.</a:t>
            </a:r>
          </a:p>
          <a:p>
            <a:pPr>
              <a:lnSpc>
                <a:spcPct val="150000"/>
              </a:lnSpc>
            </a:pPr>
            <a:r>
              <a:rPr lang="en-US" sz="1800">
                <a:cs typeface="Calibri"/>
              </a:rPr>
              <a:t>It is essential to have an Enterprise Architecture that reflects business needs.</a:t>
            </a:r>
          </a:p>
          <a:p>
            <a:pPr>
              <a:lnSpc>
                <a:spcPct val="150000"/>
              </a:lnSpc>
            </a:pPr>
            <a:r>
              <a:rPr lang="en-US" sz="1800">
                <a:cs typeface="Calibri"/>
              </a:rPr>
              <a:t>The Enterprise Architecture must be detailed, flexible, and scalable to ensure the most effective results.</a:t>
            </a:r>
          </a:p>
          <a:p>
            <a:endParaRPr lang="en-US" sz="1800">
              <a:cs typeface="Calibri"/>
            </a:endParaRPr>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20</a:t>
            </a:fld>
            <a:endParaRPr lang="en-US"/>
          </a:p>
        </p:txBody>
      </p:sp>
    </p:spTree>
    <p:extLst>
      <p:ext uri="{BB962C8B-B14F-4D97-AF65-F5344CB8AC3E}">
        <p14:creationId xmlns:p14="http://schemas.microsoft.com/office/powerpoint/2010/main" val="670783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References List </a:t>
            </a:r>
          </a:p>
        </p:txBody>
      </p:sp>
      <p:sp>
        <p:nvSpPr>
          <p:cNvPr id="3" name="Content Placeholder 2"/>
          <p:cNvSpPr>
            <a:spLocks noGrp="1"/>
          </p:cNvSpPr>
          <p:nvPr>
            <p:ph idx="1"/>
          </p:nvPr>
        </p:nvSpPr>
        <p:spPr>
          <a:xfrm>
            <a:off x="838200" y="1825625"/>
            <a:ext cx="10515600" cy="4739526"/>
          </a:xfrm>
        </p:spPr>
        <p:txBody>
          <a:bodyPr vert="horz" lIns="91440" tIns="45720" rIns="91440" bIns="45720" rtlCol="0" anchor="t">
            <a:normAutofit/>
          </a:bodyPr>
          <a:lstStyle/>
          <a:p>
            <a:r>
              <a:rPr lang="en-US" sz="1800" err="1">
                <a:cs typeface="Calibri"/>
              </a:rPr>
              <a:t>Brzoznowski</a:t>
            </a:r>
            <a:r>
              <a:rPr lang="en-US" sz="1800">
                <a:cs typeface="Calibri"/>
              </a:rPr>
              <a:t>, T. (2017, February 02). The Limitations of Traditional Supply Chain Planning Systems. Retrieved from https://www.llamasoft.com/limitations-traditional-supply-chain-planning-systems/</a:t>
            </a:r>
          </a:p>
          <a:p>
            <a:r>
              <a:rPr lang="en-US" sz="1800">
                <a:cs typeface="Calibri"/>
              </a:rPr>
              <a:t>Chmielewski, T. (2017, September 26). The Disadvantages of SCM. Retrieved from https://bizfluent.com/info-8600015-disadvantages-scm.html</a:t>
            </a:r>
            <a:endParaRPr lang="en-US" sz="1800" i="1">
              <a:cs typeface="Calibri"/>
            </a:endParaRPr>
          </a:p>
          <a:p>
            <a:r>
              <a:rPr lang="en-US" sz="1800">
                <a:cs typeface="Calibri"/>
              </a:rPr>
              <a:t>IKEA. (2017). IKEA Franchises. Retrieved from http://franchisor.IKEA.com/IKEA-franchisees/</a:t>
            </a:r>
            <a:endParaRPr lang="en-US">
              <a:cs typeface="Calibri"/>
            </a:endParaRPr>
          </a:p>
          <a:p>
            <a:r>
              <a:rPr lang="en-US" sz="1800">
                <a:cs typeface="Calibri"/>
              </a:rPr>
              <a:t>McGee, J. (2018, June 01). IKEA Axes three new U.S. stores as it beefs up online sales. Retrieved February 27, 2019, from </a:t>
            </a:r>
            <a:r>
              <a:rPr lang="en-US" sz="1800">
                <a:cs typeface="Calibri"/>
                <a:hlinkClick r:id="rId3"/>
              </a:rPr>
              <a:t>https://www.usatoday.com/story/money/business/2018/06/01/IKEA-axes-three-new-u-s-stores-looks-beef-up-online-sales/662598002/</a:t>
            </a:r>
            <a:endParaRPr lang="en-US"/>
          </a:p>
          <a:p>
            <a:r>
              <a:rPr lang="en-US" sz="1800" err="1">
                <a:cs typeface="Calibri"/>
              </a:rPr>
              <a:t>Papovsky</a:t>
            </a:r>
            <a:r>
              <a:rPr lang="en-US" sz="1800">
                <a:cs typeface="Calibri"/>
              </a:rPr>
              <a:t>, M., &amp; IDG Contributor Network. (2018, July 25). Traditional or transformational: What kind of CIO are you? Retrieved from </a:t>
            </a:r>
            <a:r>
              <a:rPr lang="en-US" sz="1800">
                <a:cs typeface="Calibri"/>
                <a:hlinkClick r:id="rId4"/>
              </a:rPr>
              <a:t>https://www.cio.com/article/3292639/cio-role/traditional-or-transformational-what-kind-of-cio-are-you.html</a:t>
            </a:r>
            <a:endParaRPr lang="en-US" sz="1800">
              <a:cs typeface="Calibri"/>
            </a:endParaRPr>
          </a:p>
          <a:p>
            <a:r>
              <a:rPr lang="en-US" sz="1800">
                <a:cs typeface="Calibri"/>
              </a:rPr>
              <a:t>Perkins, B., &amp; </a:t>
            </a:r>
            <a:r>
              <a:rPr lang="en-US" sz="1800" err="1">
                <a:cs typeface="Calibri"/>
              </a:rPr>
              <a:t>Wailgum</a:t>
            </a:r>
            <a:r>
              <a:rPr lang="en-US" sz="1800">
                <a:cs typeface="Calibri"/>
              </a:rPr>
              <a:t>, T. (2017, August 27). What is supply chain management (SCM)? Definition and best practices. Retrieved from </a:t>
            </a:r>
            <a:r>
              <a:rPr lang="en-US" sz="1800">
                <a:cs typeface="Calibri"/>
                <a:hlinkClick r:id="rId5"/>
              </a:rPr>
              <a:t>https://www.cio.com/article/2439493/what-is-supply-chain-management-scm-definition-and-examples.html</a:t>
            </a:r>
            <a:r>
              <a:rPr lang="en-US" sz="1800">
                <a:cs typeface="Calibri"/>
              </a:rPr>
              <a:t> </a:t>
            </a:r>
            <a:endParaRPr lang="en-US">
              <a:cs typeface="Calibri" panose="020F0502020204030204"/>
            </a:endParaRPr>
          </a:p>
          <a:p>
            <a:endParaRPr lang="en-US" sz="1800">
              <a:cs typeface="Calibri"/>
            </a:endParaRPr>
          </a:p>
          <a:p>
            <a:pPr marL="0" indent="0">
              <a:buNone/>
            </a:pPr>
            <a:endParaRPr lang="en-US" sz="1800">
              <a:cs typeface="Calibri"/>
            </a:endParaRPr>
          </a:p>
          <a:p>
            <a:endParaRPr lang="en-US" sz="1800">
              <a:cs typeface="Calibri"/>
            </a:endParaRPr>
          </a:p>
          <a:p>
            <a:endParaRPr lang="en-US" sz="1800">
              <a:cs typeface="Calibri"/>
            </a:endParaRPr>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21</a:t>
            </a:fld>
            <a:endParaRPr lang="en-US"/>
          </a:p>
        </p:txBody>
      </p:sp>
    </p:spTree>
    <p:extLst>
      <p:ext uri="{BB962C8B-B14F-4D97-AF65-F5344CB8AC3E}">
        <p14:creationId xmlns:p14="http://schemas.microsoft.com/office/powerpoint/2010/main" val="2773232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References List </a:t>
            </a:r>
          </a:p>
        </p:txBody>
      </p:sp>
      <p:sp>
        <p:nvSpPr>
          <p:cNvPr id="3" name="Content Placeholder 2"/>
          <p:cNvSpPr>
            <a:spLocks noGrp="1"/>
          </p:cNvSpPr>
          <p:nvPr>
            <p:ph idx="1"/>
          </p:nvPr>
        </p:nvSpPr>
        <p:spPr/>
        <p:txBody>
          <a:bodyPr vert="horz" lIns="91440" tIns="45720" rIns="91440" bIns="45720" rtlCol="0" anchor="t">
            <a:normAutofit/>
          </a:bodyPr>
          <a:lstStyle/>
          <a:p>
            <a:r>
              <a:rPr lang="en-US" sz="1800">
                <a:cs typeface="Calibri"/>
              </a:rPr>
              <a:t>Sandybayev, A. (2017). Strategic Supply Chain Management Implementation: Case Study of IKEA. </a:t>
            </a:r>
            <a:r>
              <a:rPr lang="en-US" sz="1800" i="1">
                <a:cs typeface="Calibri"/>
              </a:rPr>
              <a:t>Noble International Journal of Business and Management Research, 1</a:t>
            </a:r>
            <a:r>
              <a:rPr lang="en-US" sz="1800">
                <a:cs typeface="Calibri"/>
              </a:rPr>
              <a:t>(1), 5-9. Retrieved February 27, 2019, from </a:t>
            </a:r>
            <a:r>
              <a:rPr lang="en-US" sz="1800">
                <a:cs typeface="Calibri"/>
                <a:hlinkClick r:id="rId3" invalidUrl="https://learn.umuc.edu/d2l/common/viewFile.d2lfile/Database/MTQ2Njg4NDc/IKEA SCM Case study.pdf?ou=346244&amp;display=1"/>
              </a:rPr>
              <a:t>https://learn.umuc.edu/d2l/common/viewFile.d2lfile/Database/MTQ2Njg4NDc/IKEA%20SCM%20Case%20study.pdf?ou=346244&amp;display=1</a:t>
            </a:r>
            <a:endParaRPr lang="en-US" sz="1800">
              <a:cs typeface="Calibri"/>
            </a:endParaRPr>
          </a:p>
          <a:p>
            <a:r>
              <a:rPr lang="en-US" sz="1800">
                <a:cs typeface="Calibri"/>
              </a:rPr>
              <a:t>Sharma, K. (2015). A Case Study On McDonald’s Supply-Chain in India. </a:t>
            </a:r>
            <a:r>
              <a:rPr lang="en-US" sz="1800" i="1">
                <a:cs typeface="Calibri"/>
              </a:rPr>
              <a:t>Asia Pacific Journal of Marketing &amp; Management Review, 2</a:t>
            </a:r>
            <a:r>
              <a:rPr lang="en-US" sz="1800">
                <a:cs typeface="Calibri"/>
              </a:rPr>
              <a:t>(1), 112-120. Retrieved February 27, 2019, from </a:t>
            </a:r>
            <a:r>
              <a:rPr lang="en-US" sz="1800">
                <a:cs typeface="Calibri"/>
                <a:hlinkClick r:id="rId4"/>
              </a:rPr>
              <a:t>https://learn.umuc.edu/d2l/common/viewFile.d2lfile/Database/MTQ2Njg4MDU/McDonaldsSupplyChaininIndia.pdf?ou=346244&amp;display=1</a:t>
            </a:r>
            <a:endParaRPr lang="en-US" sz="1800">
              <a:cs typeface="Calibri"/>
            </a:endParaRPr>
          </a:p>
          <a:p>
            <a:endParaRPr lang="en-US" sz="1800"/>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22</a:t>
            </a:fld>
            <a:endParaRPr lang="en-US"/>
          </a:p>
        </p:txBody>
      </p:sp>
    </p:spTree>
    <p:extLst>
      <p:ext uri="{BB962C8B-B14F-4D97-AF65-F5344CB8AC3E}">
        <p14:creationId xmlns:p14="http://schemas.microsoft.com/office/powerpoint/2010/main" val="3838903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References List (graphics)</a:t>
            </a:r>
          </a:p>
        </p:txBody>
      </p:sp>
      <p:sp>
        <p:nvSpPr>
          <p:cNvPr id="3" name="Content Placeholder 2"/>
          <p:cNvSpPr>
            <a:spLocks noGrp="1"/>
          </p:cNvSpPr>
          <p:nvPr>
            <p:ph idx="1"/>
          </p:nvPr>
        </p:nvSpPr>
        <p:spPr/>
        <p:txBody>
          <a:bodyPr vert="horz" lIns="91440" tIns="45720" rIns="91440" bIns="45720" rtlCol="0" anchor="t">
            <a:normAutofit/>
          </a:bodyPr>
          <a:lstStyle/>
          <a:p>
            <a:r>
              <a:rPr lang="en-US" sz="1800" i="1">
                <a:cs typeface="Calibri"/>
              </a:rPr>
              <a:t>Cover image of  business and technology concepts</a:t>
            </a:r>
            <a:r>
              <a:rPr lang="en-US" sz="1800">
                <a:cs typeface="Calibri"/>
              </a:rPr>
              <a:t>. [Graphic]. Retrieved from: </a:t>
            </a:r>
            <a:r>
              <a:rPr lang="en-US" sz="1800">
                <a:cs typeface="Calibri"/>
                <a:hlinkClick r:id="rId3"/>
              </a:rPr>
              <a:t>https://medium.com/@DahlitzF/the-key-technology-of-2017-cyber-security-606f09536017</a:t>
            </a:r>
            <a:r>
              <a:rPr lang="en-US" sz="1800">
                <a:cs typeface="Calibri"/>
              </a:rPr>
              <a:t> </a:t>
            </a:r>
          </a:p>
          <a:p>
            <a:r>
              <a:rPr lang="en-US" sz="1800" i="1">
                <a:cs typeface="Calibri"/>
              </a:rPr>
              <a:t>Ikea Logo</a:t>
            </a:r>
            <a:r>
              <a:rPr lang="en-US" sz="1800">
                <a:cs typeface="Calibri"/>
              </a:rPr>
              <a:t>. [Graphic]. Retrieved from: </a:t>
            </a:r>
            <a:r>
              <a:rPr lang="en-US" sz="1800">
                <a:cs typeface="Calibri"/>
                <a:hlinkClick r:id="rId4"/>
              </a:rPr>
              <a:t>https://www.ikea.com/ext/ikeagateway/statics/logo.svg</a:t>
            </a:r>
            <a:r>
              <a:rPr lang="en-US" sz="1800">
                <a:cs typeface="Calibri"/>
              </a:rPr>
              <a:t> </a:t>
            </a:r>
          </a:p>
          <a:p>
            <a:r>
              <a:rPr lang="en-US" sz="1800" i="1">
                <a:cs typeface="Calibri"/>
              </a:rPr>
              <a:t>McDonald's Logo</a:t>
            </a:r>
            <a:r>
              <a:rPr lang="en-US" sz="1800">
                <a:cs typeface="Calibri"/>
              </a:rPr>
              <a:t>. [Graphic]. Retrieved from:  </a:t>
            </a:r>
            <a:r>
              <a:rPr lang="en-US" sz="1800">
                <a:cs typeface="Calibri"/>
                <a:hlinkClick r:id="rId5"/>
              </a:rPr>
              <a:t>https://www.mcdonalds.com/content/dam/usa/logo/m_logo.png</a:t>
            </a:r>
            <a:r>
              <a:rPr lang="en-US" sz="1800">
                <a:cs typeface="Calibri"/>
              </a:rPr>
              <a:t> </a:t>
            </a:r>
          </a:p>
        </p:txBody>
      </p:sp>
      <p:sp>
        <p:nvSpPr>
          <p:cNvPr id="4" name="Footer Placeholder 3"/>
          <p:cNvSpPr>
            <a:spLocks noGrp="1"/>
          </p:cNvSpPr>
          <p:nvPr>
            <p:ph type="ftr" sz="quarter" idx="11"/>
          </p:nvPr>
        </p:nvSpPr>
        <p:spPr/>
        <p:txBody>
          <a:bodyPr/>
          <a:lstStyle/>
          <a:p>
            <a:r>
              <a:rPr lang="en-US"/>
              <a:t>IFSM 311 - Group 5</a:t>
            </a:r>
          </a:p>
        </p:txBody>
      </p:sp>
      <p:sp>
        <p:nvSpPr>
          <p:cNvPr id="5" name="Slide Number Placeholder 4"/>
          <p:cNvSpPr>
            <a:spLocks noGrp="1"/>
          </p:cNvSpPr>
          <p:nvPr>
            <p:ph type="sldNum" sz="quarter" idx="12"/>
          </p:nvPr>
        </p:nvSpPr>
        <p:spPr/>
        <p:txBody>
          <a:bodyPr/>
          <a:lstStyle/>
          <a:p>
            <a:fld id="{EB4E9B70-B055-47CF-90BE-BC2F12586845}" type="slidenum">
              <a:rPr lang="en-US" smtClean="0"/>
              <a:t>23</a:t>
            </a:fld>
            <a:endParaRPr lang="en-US"/>
          </a:p>
        </p:txBody>
      </p:sp>
    </p:spTree>
    <p:extLst>
      <p:ext uri="{BB962C8B-B14F-4D97-AF65-F5344CB8AC3E}">
        <p14:creationId xmlns:p14="http://schemas.microsoft.com/office/powerpoint/2010/main" val="39541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TotalTime>
  <Words>2141</Words>
  <Application>Microsoft Macintosh PowerPoint</Application>
  <PresentationFormat>Widescreen</PresentationFormat>
  <Paragraphs>327</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Arial,Sans-Serif</vt:lpstr>
      <vt:lpstr>Calibri</vt:lpstr>
      <vt:lpstr>Calibri Light</vt:lpstr>
      <vt:lpstr>Arial</vt:lpstr>
      <vt:lpstr>Office Theme</vt:lpstr>
      <vt:lpstr>Enterprise Systems</vt:lpstr>
      <vt:lpstr>Agenda</vt:lpstr>
      <vt:lpstr>Introduction</vt:lpstr>
      <vt:lpstr>Case Studies   The business of the organizations</vt:lpstr>
      <vt:lpstr>Case Studies   The problem the organizations were trying to solve</vt:lpstr>
      <vt:lpstr>Case Studies   Was the SCM implementation a success?</vt:lpstr>
      <vt:lpstr>Case Studies   Was the SCM implementation a success? (cont.)</vt:lpstr>
      <vt:lpstr>Case Studies   Lessons Learned</vt:lpstr>
      <vt:lpstr>Evaluation</vt:lpstr>
      <vt:lpstr>Evaluation  Case Study - IKEA</vt:lpstr>
      <vt:lpstr>Evaluation Case Study - McDonald’s supply-chain </vt:lpstr>
      <vt:lpstr>Evaluation  Compare and Contrast the Organizations</vt:lpstr>
      <vt:lpstr>Considerations  Implementation of an Enterprise System</vt:lpstr>
      <vt:lpstr>Considerations Key strategies to be considered by the CIO </vt:lpstr>
      <vt:lpstr>Considerations The Benefits of Implementing SCM System</vt:lpstr>
      <vt:lpstr>Considerations The Benefits of Implementing SCM System</vt:lpstr>
      <vt:lpstr>Considerations Limitations of a SCM Enterprise System</vt:lpstr>
      <vt:lpstr>Enterprise Architecture   Success Criteria</vt:lpstr>
      <vt:lpstr>Enterprise Architecture   Positioning</vt:lpstr>
      <vt:lpstr>Conclusion</vt:lpstr>
      <vt:lpstr>References List </vt:lpstr>
      <vt:lpstr>References List </vt:lpstr>
      <vt:lpstr>References List (graphics)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Spedden</dc:creator>
  <cp:lastModifiedBy>Microsoft Office User</cp:lastModifiedBy>
  <cp:revision>8</cp:revision>
  <dcterms:created xsi:type="dcterms:W3CDTF">2018-01-14T13:52:05Z</dcterms:created>
  <dcterms:modified xsi:type="dcterms:W3CDTF">2019-07-31T19:41:32Z</dcterms:modified>
</cp:coreProperties>
</file>